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9" r:id="rId2"/>
    <p:sldId id="280" r:id="rId3"/>
    <p:sldId id="270" r:id="rId4"/>
    <p:sldId id="278" r:id="rId5"/>
    <p:sldId id="281" r:id="rId6"/>
    <p:sldId id="259" r:id="rId7"/>
    <p:sldId id="260" r:id="rId8"/>
    <p:sldId id="292" r:id="rId9"/>
    <p:sldId id="265" r:id="rId10"/>
    <p:sldId id="282" r:id="rId11"/>
    <p:sldId id="269" r:id="rId12"/>
    <p:sldId id="262" r:id="rId13"/>
    <p:sldId id="297" r:id="rId14"/>
    <p:sldId id="266" r:id="rId15"/>
    <p:sldId id="268" r:id="rId16"/>
    <p:sldId id="295" r:id="rId17"/>
    <p:sldId id="296" r:id="rId18"/>
    <p:sldId id="298" r:id="rId19"/>
    <p:sldId id="29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B5B"/>
    <a:srgbClr val="4B756B"/>
    <a:srgbClr val="7F7F7F"/>
    <a:srgbClr val="2F7967"/>
    <a:srgbClr val="3A9680"/>
    <a:srgbClr val="4ABA9F"/>
    <a:srgbClr val="44B298"/>
    <a:srgbClr val="40A68E"/>
    <a:srgbClr val="3B9B84"/>
    <a:srgbClr val="3D9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494" y="-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1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1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2373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948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0209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77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9440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3515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17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8041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EBC3BE-BF3F-4E68-B761-21AD6060C63C}" type="datetime1">
              <a:rPr lang="zh-CN" altLang="en-US"/>
              <a:pPr>
                <a:defRPr/>
              </a:pPr>
              <a:t>2021/4/22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7660E7-650C-4964-BC0F-FE01BCA453A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059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070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梯形 4"/>
          <p:cNvSpPr/>
          <p:nvPr/>
        </p:nvSpPr>
        <p:spPr>
          <a:xfrm>
            <a:off x="-916591" y="3077040"/>
            <a:ext cx="4547121" cy="3806631"/>
          </a:xfrm>
          <a:custGeom>
            <a:avLst/>
            <a:gdLst>
              <a:gd name="connsiteX0" fmla="*/ 0 w 2965269"/>
              <a:gd name="connsiteY0" fmla="*/ 2724558 h 2724558"/>
              <a:gd name="connsiteX1" fmla="*/ 681140 w 2965269"/>
              <a:gd name="connsiteY1" fmla="*/ 0 h 2724558"/>
              <a:gd name="connsiteX2" fmla="*/ 2284130 w 2965269"/>
              <a:gd name="connsiteY2" fmla="*/ 0 h 2724558"/>
              <a:gd name="connsiteX3" fmla="*/ 2965269 w 2965269"/>
              <a:gd name="connsiteY3" fmla="*/ 2724558 h 2724558"/>
              <a:gd name="connsiteX4" fmla="*/ 0 w 2965269"/>
              <a:gd name="connsiteY4" fmla="*/ 2724558 h 2724558"/>
              <a:gd name="connsiteX0" fmla="*/ 0 w 2965269"/>
              <a:gd name="connsiteY0" fmla="*/ 3003232 h 3003232"/>
              <a:gd name="connsiteX1" fmla="*/ 681140 w 2965269"/>
              <a:gd name="connsiteY1" fmla="*/ 278674 h 3003232"/>
              <a:gd name="connsiteX2" fmla="*/ 2284130 w 2965269"/>
              <a:gd name="connsiteY2" fmla="*/ 278674 h 3003232"/>
              <a:gd name="connsiteX3" fmla="*/ 2965269 w 2965269"/>
              <a:gd name="connsiteY3" fmla="*/ 3003232 h 3003232"/>
              <a:gd name="connsiteX4" fmla="*/ 0 w 2965269"/>
              <a:gd name="connsiteY4" fmla="*/ 3003232 h 3003232"/>
              <a:gd name="connsiteX0" fmla="*/ 0 w 2965269"/>
              <a:gd name="connsiteY0" fmla="*/ 3244956 h 3244956"/>
              <a:gd name="connsiteX1" fmla="*/ 681140 w 2965269"/>
              <a:gd name="connsiteY1" fmla="*/ 520398 h 3244956"/>
              <a:gd name="connsiteX2" fmla="*/ 2284130 w 2965269"/>
              <a:gd name="connsiteY2" fmla="*/ 520398 h 3244956"/>
              <a:gd name="connsiteX3" fmla="*/ 2965269 w 2965269"/>
              <a:gd name="connsiteY3" fmla="*/ 3244956 h 3244956"/>
              <a:gd name="connsiteX4" fmla="*/ 0 w 2965269"/>
              <a:gd name="connsiteY4" fmla="*/ 3244956 h 3244956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2845302 h 2845302"/>
              <a:gd name="connsiteX1" fmla="*/ 681140 w 2965269"/>
              <a:gd name="connsiteY1" fmla="*/ 120744 h 2845302"/>
              <a:gd name="connsiteX2" fmla="*/ 2965269 w 2965269"/>
              <a:gd name="connsiteY2" fmla="*/ 2845302 h 2845302"/>
              <a:gd name="connsiteX3" fmla="*/ 2965269 w 2965269"/>
              <a:gd name="connsiteY3" fmla="*/ 2845302 h 2845302"/>
              <a:gd name="connsiteX4" fmla="*/ 0 w 2965269"/>
              <a:gd name="connsiteY4" fmla="*/ 2845302 h 2845302"/>
              <a:gd name="connsiteX0" fmla="*/ 0 w 2965269"/>
              <a:gd name="connsiteY0" fmla="*/ 3006412 h 3006412"/>
              <a:gd name="connsiteX1" fmla="*/ 1188720 w 2965269"/>
              <a:gd name="connsiteY1" fmla="*/ 115391 h 3006412"/>
              <a:gd name="connsiteX2" fmla="*/ 2965269 w 2965269"/>
              <a:gd name="connsiteY2" fmla="*/ 3006412 h 3006412"/>
              <a:gd name="connsiteX3" fmla="*/ 2965269 w 2965269"/>
              <a:gd name="connsiteY3" fmla="*/ 3006412 h 3006412"/>
              <a:gd name="connsiteX4" fmla="*/ 0 w 2965269"/>
              <a:gd name="connsiteY4" fmla="*/ 3006412 h 3006412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879811 h 2879811"/>
              <a:gd name="connsiteX1" fmla="*/ 1280160 w 2965269"/>
              <a:gd name="connsiteY1" fmla="*/ 1853 h 2879811"/>
              <a:gd name="connsiteX2" fmla="*/ 2756263 w 2965269"/>
              <a:gd name="connsiteY2" fmla="*/ 2448736 h 2879811"/>
              <a:gd name="connsiteX3" fmla="*/ 2965269 w 2965269"/>
              <a:gd name="connsiteY3" fmla="*/ 2879811 h 2879811"/>
              <a:gd name="connsiteX4" fmla="*/ 2965269 w 2965269"/>
              <a:gd name="connsiteY4" fmla="*/ 2879811 h 2879811"/>
              <a:gd name="connsiteX5" fmla="*/ 0 w 2965269"/>
              <a:gd name="connsiteY5" fmla="*/ 2879811 h 2879811"/>
              <a:gd name="connsiteX0" fmla="*/ 0 w 2965269"/>
              <a:gd name="connsiteY0" fmla="*/ 2879777 h 2879777"/>
              <a:gd name="connsiteX1" fmla="*/ 1280160 w 2965269"/>
              <a:gd name="connsiteY1" fmla="*/ 1819 h 2879777"/>
              <a:gd name="connsiteX2" fmla="*/ 2495006 w 2965269"/>
              <a:gd name="connsiteY2" fmla="*/ 2487891 h 2879777"/>
              <a:gd name="connsiteX3" fmla="*/ 2965269 w 2965269"/>
              <a:gd name="connsiteY3" fmla="*/ 2879777 h 2879777"/>
              <a:gd name="connsiteX4" fmla="*/ 2965269 w 2965269"/>
              <a:gd name="connsiteY4" fmla="*/ 2879777 h 2879777"/>
              <a:gd name="connsiteX5" fmla="*/ 0 w 2965269"/>
              <a:gd name="connsiteY5" fmla="*/ 2879777 h 2879777"/>
              <a:gd name="connsiteX0" fmla="*/ 206249 w 3171518"/>
              <a:gd name="connsiteY0" fmla="*/ 2879777 h 2879777"/>
              <a:gd name="connsiteX1" fmla="*/ 389129 w 3171518"/>
              <a:gd name="connsiteY1" fmla="*/ 2278885 h 2879777"/>
              <a:gd name="connsiteX2" fmla="*/ 1486409 w 3171518"/>
              <a:gd name="connsiteY2" fmla="*/ 1819 h 2879777"/>
              <a:gd name="connsiteX3" fmla="*/ 2701255 w 3171518"/>
              <a:gd name="connsiteY3" fmla="*/ 2487891 h 2879777"/>
              <a:gd name="connsiteX4" fmla="*/ 3171518 w 3171518"/>
              <a:gd name="connsiteY4" fmla="*/ 2879777 h 2879777"/>
              <a:gd name="connsiteX5" fmla="*/ 3171518 w 3171518"/>
              <a:gd name="connsiteY5" fmla="*/ 2879777 h 2879777"/>
              <a:gd name="connsiteX6" fmla="*/ 206249 w 3171518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31267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58699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92828 h 2893852"/>
              <a:gd name="connsiteX1" fmla="*/ 502777 w 2997783"/>
              <a:gd name="connsiteY1" fmla="*/ 2226622 h 2893852"/>
              <a:gd name="connsiteX2" fmla="*/ 1534742 w 2997783"/>
              <a:gd name="connsiteY2" fmla="*/ 1807 h 2893852"/>
              <a:gd name="connsiteX3" fmla="*/ 2527520 w 2997783"/>
              <a:gd name="connsiteY3" fmla="*/ 2500942 h 2893852"/>
              <a:gd name="connsiteX4" fmla="*/ 2997783 w 2997783"/>
              <a:gd name="connsiteY4" fmla="*/ 2892828 h 2893852"/>
              <a:gd name="connsiteX5" fmla="*/ 2997783 w 2997783"/>
              <a:gd name="connsiteY5" fmla="*/ 2892828 h 2893852"/>
              <a:gd name="connsiteX6" fmla="*/ 32514 w 2997783"/>
              <a:gd name="connsiteY6" fmla="*/ 2892828 h 28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783" h="2893852">
                <a:moveTo>
                  <a:pt x="32514" y="2892828"/>
                </a:moveTo>
                <a:cubicBezTo>
                  <a:pt x="-117708" y="2910245"/>
                  <a:pt x="289417" y="2706282"/>
                  <a:pt x="502777" y="2226622"/>
                </a:cubicBezTo>
                <a:cubicBezTo>
                  <a:pt x="716137" y="1746962"/>
                  <a:pt x="1149388" y="-33027"/>
                  <a:pt x="1534742" y="1807"/>
                </a:cubicBezTo>
                <a:cubicBezTo>
                  <a:pt x="1994119" y="-70039"/>
                  <a:pt x="2246669" y="2021282"/>
                  <a:pt x="2527520" y="2500942"/>
                </a:cubicBezTo>
                <a:cubicBezTo>
                  <a:pt x="2808371" y="2980602"/>
                  <a:pt x="2962949" y="2820982"/>
                  <a:pt x="2997783" y="2892828"/>
                </a:cubicBezTo>
                <a:lnTo>
                  <a:pt x="2997783" y="2892828"/>
                </a:lnTo>
                <a:lnTo>
                  <a:pt x="32514" y="2892828"/>
                </a:lnTo>
                <a:close/>
              </a:path>
            </a:pathLst>
          </a:custGeom>
          <a:solidFill>
            <a:srgbClr val="4B7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5" name="梯形 4"/>
          <p:cNvSpPr/>
          <p:nvPr/>
        </p:nvSpPr>
        <p:spPr>
          <a:xfrm>
            <a:off x="717127" y="1893371"/>
            <a:ext cx="4547121" cy="5075651"/>
          </a:xfrm>
          <a:custGeom>
            <a:avLst/>
            <a:gdLst>
              <a:gd name="connsiteX0" fmla="*/ 0 w 2965269"/>
              <a:gd name="connsiteY0" fmla="*/ 2724558 h 2724558"/>
              <a:gd name="connsiteX1" fmla="*/ 681140 w 2965269"/>
              <a:gd name="connsiteY1" fmla="*/ 0 h 2724558"/>
              <a:gd name="connsiteX2" fmla="*/ 2284130 w 2965269"/>
              <a:gd name="connsiteY2" fmla="*/ 0 h 2724558"/>
              <a:gd name="connsiteX3" fmla="*/ 2965269 w 2965269"/>
              <a:gd name="connsiteY3" fmla="*/ 2724558 h 2724558"/>
              <a:gd name="connsiteX4" fmla="*/ 0 w 2965269"/>
              <a:gd name="connsiteY4" fmla="*/ 2724558 h 2724558"/>
              <a:gd name="connsiteX0" fmla="*/ 0 w 2965269"/>
              <a:gd name="connsiteY0" fmla="*/ 3003232 h 3003232"/>
              <a:gd name="connsiteX1" fmla="*/ 681140 w 2965269"/>
              <a:gd name="connsiteY1" fmla="*/ 278674 h 3003232"/>
              <a:gd name="connsiteX2" fmla="*/ 2284130 w 2965269"/>
              <a:gd name="connsiteY2" fmla="*/ 278674 h 3003232"/>
              <a:gd name="connsiteX3" fmla="*/ 2965269 w 2965269"/>
              <a:gd name="connsiteY3" fmla="*/ 3003232 h 3003232"/>
              <a:gd name="connsiteX4" fmla="*/ 0 w 2965269"/>
              <a:gd name="connsiteY4" fmla="*/ 3003232 h 3003232"/>
              <a:gd name="connsiteX0" fmla="*/ 0 w 2965269"/>
              <a:gd name="connsiteY0" fmla="*/ 3244956 h 3244956"/>
              <a:gd name="connsiteX1" fmla="*/ 681140 w 2965269"/>
              <a:gd name="connsiteY1" fmla="*/ 520398 h 3244956"/>
              <a:gd name="connsiteX2" fmla="*/ 2284130 w 2965269"/>
              <a:gd name="connsiteY2" fmla="*/ 520398 h 3244956"/>
              <a:gd name="connsiteX3" fmla="*/ 2965269 w 2965269"/>
              <a:gd name="connsiteY3" fmla="*/ 3244956 h 3244956"/>
              <a:gd name="connsiteX4" fmla="*/ 0 w 2965269"/>
              <a:gd name="connsiteY4" fmla="*/ 3244956 h 3244956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2845302 h 2845302"/>
              <a:gd name="connsiteX1" fmla="*/ 681140 w 2965269"/>
              <a:gd name="connsiteY1" fmla="*/ 120744 h 2845302"/>
              <a:gd name="connsiteX2" fmla="*/ 2965269 w 2965269"/>
              <a:gd name="connsiteY2" fmla="*/ 2845302 h 2845302"/>
              <a:gd name="connsiteX3" fmla="*/ 2965269 w 2965269"/>
              <a:gd name="connsiteY3" fmla="*/ 2845302 h 2845302"/>
              <a:gd name="connsiteX4" fmla="*/ 0 w 2965269"/>
              <a:gd name="connsiteY4" fmla="*/ 2845302 h 2845302"/>
              <a:gd name="connsiteX0" fmla="*/ 0 w 2965269"/>
              <a:gd name="connsiteY0" fmla="*/ 3006412 h 3006412"/>
              <a:gd name="connsiteX1" fmla="*/ 1188720 w 2965269"/>
              <a:gd name="connsiteY1" fmla="*/ 115391 h 3006412"/>
              <a:gd name="connsiteX2" fmla="*/ 2965269 w 2965269"/>
              <a:gd name="connsiteY2" fmla="*/ 3006412 h 3006412"/>
              <a:gd name="connsiteX3" fmla="*/ 2965269 w 2965269"/>
              <a:gd name="connsiteY3" fmla="*/ 3006412 h 3006412"/>
              <a:gd name="connsiteX4" fmla="*/ 0 w 2965269"/>
              <a:gd name="connsiteY4" fmla="*/ 3006412 h 3006412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879811 h 2879811"/>
              <a:gd name="connsiteX1" fmla="*/ 1280160 w 2965269"/>
              <a:gd name="connsiteY1" fmla="*/ 1853 h 2879811"/>
              <a:gd name="connsiteX2" fmla="*/ 2756263 w 2965269"/>
              <a:gd name="connsiteY2" fmla="*/ 2448736 h 2879811"/>
              <a:gd name="connsiteX3" fmla="*/ 2965269 w 2965269"/>
              <a:gd name="connsiteY3" fmla="*/ 2879811 h 2879811"/>
              <a:gd name="connsiteX4" fmla="*/ 2965269 w 2965269"/>
              <a:gd name="connsiteY4" fmla="*/ 2879811 h 2879811"/>
              <a:gd name="connsiteX5" fmla="*/ 0 w 2965269"/>
              <a:gd name="connsiteY5" fmla="*/ 2879811 h 2879811"/>
              <a:gd name="connsiteX0" fmla="*/ 0 w 2965269"/>
              <a:gd name="connsiteY0" fmla="*/ 2879777 h 2879777"/>
              <a:gd name="connsiteX1" fmla="*/ 1280160 w 2965269"/>
              <a:gd name="connsiteY1" fmla="*/ 1819 h 2879777"/>
              <a:gd name="connsiteX2" fmla="*/ 2495006 w 2965269"/>
              <a:gd name="connsiteY2" fmla="*/ 2487891 h 2879777"/>
              <a:gd name="connsiteX3" fmla="*/ 2965269 w 2965269"/>
              <a:gd name="connsiteY3" fmla="*/ 2879777 h 2879777"/>
              <a:gd name="connsiteX4" fmla="*/ 2965269 w 2965269"/>
              <a:gd name="connsiteY4" fmla="*/ 2879777 h 2879777"/>
              <a:gd name="connsiteX5" fmla="*/ 0 w 2965269"/>
              <a:gd name="connsiteY5" fmla="*/ 2879777 h 2879777"/>
              <a:gd name="connsiteX0" fmla="*/ 206249 w 3171518"/>
              <a:gd name="connsiteY0" fmla="*/ 2879777 h 2879777"/>
              <a:gd name="connsiteX1" fmla="*/ 389129 w 3171518"/>
              <a:gd name="connsiteY1" fmla="*/ 2278885 h 2879777"/>
              <a:gd name="connsiteX2" fmla="*/ 1486409 w 3171518"/>
              <a:gd name="connsiteY2" fmla="*/ 1819 h 2879777"/>
              <a:gd name="connsiteX3" fmla="*/ 2701255 w 3171518"/>
              <a:gd name="connsiteY3" fmla="*/ 2487891 h 2879777"/>
              <a:gd name="connsiteX4" fmla="*/ 3171518 w 3171518"/>
              <a:gd name="connsiteY4" fmla="*/ 2879777 h 2879777"/>
              <a:gd name="connsiteX5" fmla="*/ 3171518 w 3171518"/>
              <a:gd name="connsiteY5" fmla="*/ 2879777 h 2879777"/>
              <a:gd name="connsiteX6" fmla="*/ 206249 w 3171518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31267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58699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92828 h 2893852"/>
              <a:gd name="connsiteX1" fmla="*/ 502777 w 2997783"/>
              <a:gd name="connsiteY1" fmla="*/ 2226622 h 2893852"/>
              <a:gd name="connsiteX2" fmla="*/ 1534742 w 2997783"/>
              <a:gd name="connsiteY2" fmla="*/ 1807 h 2893852"/>
              <a:gd name="connsiteX3" fmla="*/ 2527520 w 2997783"/>
              <a:gd name="connsiteY3" fmla="*/ 2500942 h 2893852"/>
              <a:gd name="connsiteX4" fmla="*/ 2997783 w 2997783"/>
              <a:gd name="connsiteY4" fmla="*/ 2892828 h 2893852"/>
              <a:gd name="connsiteX5" fmla="*/ 2997783 w 2997783"/>
              <a:gd name="connsiteY5" fmla="*/ 2892828 h 2893852"/>
              <a:gd name="connsiteX6" fmla="*/ 32514 w 2997783"/>
              <a:gd name="connsiteY6" fmla="*/ 2892828 h 28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783" h="2893852">
                <a:moveTo>
                  <a:pt x="32514" y="2892828"/>
                </a:moveTo>
                <a:cubicBezTo>
                  <a:pt x="-117708" y="2910245"/>
                  <a:pt x="289417" y="2706282"/>
                  <a:pt x="502777" y="2226622"/>
                </a:cubicBezTo>
                <a:cubicBezTo>
                  <a:pt x="716137" y="1746962"/>
                  <a:pt x="1149388" y="-33027"/>
                  <a:pt x="1534742" y="1807"/>
                </a:cubicBezTo>
                <a:cubicBezTo>
                  <a:pt x="1994119" y="-70039"/>
                  <a:pt x="2246669" y="2021282"/>
                  <a:pt x="2527520" y="2500942"/>
                </a:cubicBezTo>
                <a:cubicBezTo>
                  <a:pt x="2808371" y="2980602"/>
                  <a:pt x="2962949" y="2820982"/>
                  <a:pt x="2997783" y="2892828"/>
                </a:cubicBezTo>
                <a:lnTo>
                  <a:pt x="2997783" y="2892828"/>
                </a:lnTo>
                <a:lnTo>
                  <a:pt x="32514" y="2892828"/>
                </a:lnTo>
                <a:close/>
              </a:path>
            </a:pathLst>
          </a:custGeom>
          <a:solidFill>
            <a:srgbClr val="4B7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6" name="梯形 4"/>
          <p:cNvSpPr/>
          <p:nvPr/>
        </p:nvSpPr>
        <p:spPr>
          <a:xfrm>
            <a:off x="3622784" y="752641"/>
            <a:ext cx="4547121" cy="5075651"/>
          </a:xfrm>
          <a:custGeom>
            <a:avLst/>
            <a:gdLst>
              <a:gd name="connsiteX0" fmla="*/ 0 w 2965269"/>
              <a:gd name="connsiteY0" fmla="*/ 2724558 h 2724558"/>
              <a:gd name="connsiteX1" fmla="*/ 681140 w 2965269"/>
              <a:gd name="connsiteY1" fmla="*/ 0 h 2724558"/>
              <a:gd name="connsiteX2" fmla="*/ 2284130 w 2965269"/>
              <a:gd name="connsiteY2" fmla="*/ 0 h 2724558"/>
              <a:gd name="connsiteX3" fmla="*/ 2965269 w 2965269"/>
              <a:gd name="connsiteY3" fmla="*/ 2724558 h 2724558"/>
              <a:gd name="connsiteX4" fmla="*/ 0 w 2965269"/>
              <a:gd name="connsiteY4" fmla="*/ 2724558 h 2724558"/>
              <a:gd name="connsiteX0" fmla="*/ 0 w 2965269"/>
              <a:gd name="connsiteY0" fmla="*/ 3003232 h 3003232"/>
              <a:gd name="connsiteX1" fmla="*/ 681140 w 2965269"/>
              <a:gd name="connsiteY1" fmla="*/ 278674 h 3003232"/>
              <a:gd name="connsiteX2" fmla="*/ 2284130 w 2965269"/>
              <a:gd name="connsiteY2" fmla="*/ 278674 h 3003232"/>
              <a:gd name="connsiteX3" fmla="*/ 2965269 w 2965269"/>
              <a:gd name="connsiteY3" fmla="*/ 3003232 h 3003232"/>
              <a:gd name="connsiteX4" fmla="*/ 0 w 2965269"/>
              <a:gd name="connsiteY4" fmla="*/ 3003232 h 3003232"/>
              <a:gd name="connsiteX0" fmla="*/ 0 w 2965269"/>
              <a:gd name="connsiteY0" fmla="*/ 3244956 h 3244956"/>
              <a:gd name="connsiteX1" fmla="*/ 681140 w 2965269"/>
              <a:gd name="connsiteY1" fmla="*/ 520398 h 3244956"/>
              <a:gd name="connsiteX2" fmla="*/ 2284130 w 2965269"/>
              <a:gd name="connsiteY2" fmla="*/ 520398 h 3244956"/>
              <a:gd name="connsiteX3" fmla="*/ 2965269 w 2965269"/>
              <a:gd name="connsiteY3" fmla="*/ 3244956 h 3244956"/>
              <a:gd name="connsiteX4" fmla="*/ 0 w 2965269"/>
              <a:gd name="connsiteY4" fmla="*/ 3244956 h 3244956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2845302 h 2845302"/>
              <a:gd name="connsiteX1" fmla="*/ 681140 w 2965269"/>
              <a:gd name="connsiteY1" fmla="*/ 120744 h 2845302"/>
              <a:gd name="connsiteX2" fmla="*/ 2965269 w 2965269"/>
              <a:gd name="connsiteY2" fmla="*/ 2845302 h 2845302"/>
              <a:gd name="connsiteX3" fmla="*/ 2965269 w 2965269"/>
              <a:gd name="connsiteY3" fmla="*/ 2845302 h 2845302"/>
              <a:gd name="connsiteX4" fmla="*/ 0 w 2965269"/>
              <a:gd name="connsiteY4" fmla="*/ 2845302 h 2845302"/>
              <a:gd name="connsiteX0" fmla="*/ 0 w 2965269"/>
              <a:gd name="connsiteY0" fmla="*/ 3006412 h 3006412"/>
              <a:gd name="connsiteX1" fmla="*/ 1188720 w 2965269"/>
              <a:gd name="connsiteY1" fmla="*/ 115391 h 3006412"/>
              <a:gd name="connsiteX2" fmla="*/ 2965269 w 2965269"/>
              <a:gd name="connsiteY2" fmla="*/ 3006412 h 3006412"/>
              <a:gd name="connsiteX3" fmla="*/ 2965269 w 2965269"/>
              <a:gd name="connsiteY3" fmla="*/ 3006412 h 3006412"/>
              <a:gd name="connsiteX4" fmla="*/ 0 w 2965269"/>
              <a:gd name="connsiteY4" fmla="*/ 3006412 h 3006412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879811 h 2879811"/>
              <a:gd name="connsiteX1" fmla="*/ 1280160 w 2965269"/>
              <a:gd name="connsiteY1" fmla="*/ 1853 h 2879811"/>
              <a:gd name="connsiteX2" fmla="*/ 2756263 w 2965269"/>
              <a:gd name="connsiteY2" fmla="*/ 2448736 h 2879811"/>
              <a:gd name="connsiteX3" fmla="*/ 2965269 w 2965269"/>
              <a:gd name="connsiteY3" fmla="*/ 2879811 h 2879811"/>
              <a:gd name="connsiteX4" fmla="*/ 2965269 w 2965269"/>
              <a:gd name="connsiteY4" fmla="*/ 2879811 h 2879811"/>
              <a:gd name="connsiteX5" fmla="*/ 0 w 2965269"/>
              <a:gd name="connsiteY5" fmla="*/ 2879811 h 2879811"/>
              <a:gd name="connsiteX0" fmla="*/ 0 w 2965269"/>
              <a:gd name="connsiteY0" fmla="*/ 2879777 h 2879777"/>
              <a:gd name="connsiteX1" fmla="*/ 1280160 w 2965269"/>
              <a:gd name="connsiteY1" fmla="*/ 1819 h 2879777"/>
              <a:gd name="connsiteX2" fmla="*/ 2495006 w 2965269"/>
              <a:gd name="connsiteY2" fmla="*/ 2487891 h 2879777"/>
              <a:gd name="connsiteX3" fmla="*/ 2965269 w 2965269"/>
              <a:gd name="connsiteY3" fmla="*/ 2879777 h 2879777"/>
              <a:gd name="connsiteX4" fmla="*/ 2965269 w 2965269"/>
              <a:gd name="connsiteY4" fmla="*/ 2879777 h 2879777"/>
              <a:gd name="connsiteX5" fmla="*/ 0 w 2965269"/>
              <a:gd name="connsiteY5" fmla="*/ 2879777 h 2879777"/>
              <a:gd name="connsiteX0" fmla="*/ 206249 w 3171518"/>
              <a:gd name="connsiteY0" fmla="*/ 2879777 h 2879777"/>
              <a:gd name="connsiteX1" fmla="*/ 389129 w 3171518"/>
              <a:gd name="connsiteY1" fmla="*/ 2278885 h 2879777"/>
              <a:gd name="connsiteX2" fmla="*/ 1486409 w 3171518"/>
              <a:gd name="connsiteY2" fmla="*/ 1819 h 2879777"/>
              <a:gd name="connsiteX3" fmla="*/ 2701255 w 3171518"/>
              <a:gd name="connsiteY3" fmla="*/ 2487891 h 2879777"/>
              <a:gd name="connsiteX4" fmla="*/ 3171518 w 3171518"/>
              <a:gd name="connsiteY4" fmla="*/ 2879777 h 2879777"/>
              <a:gd name="connsiteX5" fmla="*/ 3171518 w 3171518"/>
              <a:gd name="connsiteY5" fmla="*/ 2879777 h 2879777"/>
              <a:gd name="connsiteX6" fmla="*/ 206249 w 3171518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31267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58699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92828 h 2893852"/>
              <a:gd name="connsiteX1" fmla="*/ 502777 w 2997783"/>
              <a:gd name="connsiteY1" fmla="*/ 2226622 h 2893852"/>
              <a:gd name="connsiteX2" fmla="*/ 1534742 w 2997783"/>
              <a:gd name="connsiteY2" fmla="*/ 1807 h 2893852"/>
              <a:gd name="connsiteX3" fmla="*/ 2527520 w 2997783"/>
              <a:gd name="connsiteY3" fmla="*/ 2500942 h 2893852"/>
              <a:gd name="connsiteX4" fmla="*/ 2997783 w 2997783"/>
              <a:gd name="connsiteY4" fmla="*/ 2892828 h 2893852"/>
              <a:gd name="connsiteX5" fmla="*/ 2997783 w 2997783"/>
              <a:gd name="connsiteY5" fmla="*/ 2892828 h 2893852"/>
              <a:gd name="connsiteX6" fmla="*/ 32514 w 2997783"/>
              <a:gd name="connsiteY6" fmla="*/ 2892828 h 28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783" h="2893852">
                <a:moveTo>
                  <a:pt x="32514" y="2892828"/>
                </a:moveTo>
                <a:cubicBezTo>
                  <a:pt x="-117708" y="2910245"/>
                  <a:pt x="289417" y="2706282"/>
                  <a:pt x="502777" y="2226622"/>
                </a:cubicBezTo>
                <a:cubicBezTo>
                  <a:pt x="716137" y="1746962"/>
                  <a:pt x="1149388" y="-33027"/>
                  <a:pt x="1534742" y="1807"/>
                </a:cubicBezTo>
                <a:cubicBezTo>
                  <a:pt x="1994119" y="-70039"/>
                  <a:pt x="2246669" y="2021282"/>
                  <a:pt x="2527520" y="2500942"/>
                </a:cubicBezTo>
                <a:cubicBezTo>
                  <a:pt x="2808371" y="2980602"/>
                  <a:pt x="2962949" y="2820982"/>
                  <a:pt x="2997783" y="2892828"/>
                </a:cubicBezTo>
                <a:lnTo>
                  <a:pt x="2997783" y="2892828"/>
                </a:lnTo>
                <a:lnTo>
                  <a:pt x="32514" y="2892828"/>
                </a:lnTo>
                <a:close/>
              </a:path>
            </a:pathLst>
          </a:custGeom>
          <a:solidFill>
            <a:srgbClr val="4B7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7" name="梯形 4"/>
          <p:cNvSpPr/>
          <p:nvPr/>
        </p:nvSpPr>
        <p:spPr>
          <a:xfrm>
            <a:off x="5462025" y="3252055"/>
            <a:ext cx="4547121" cy="3379549"/>
          </a:xfrm>
          <a:custGeom>
            <a:avLst/>
            <a:gdLst>
              <a:gd name="connsiteX0" fmla="*/ 0 w 2965269"/>
              <a:gd name="connsiteY0" fmla="*/ 2724558 h 2724558"/>
              <a:gd name="connsiteX1" fmla="*/ 681140 w 2965269"/>
              <a:gd name="connsiteY1" fmla="*/ 0 h 2724558"/>
              <a:gd name="connsiteX2" fmla="*/ 2284130 w 2965269"/>
              <a:gd name="connsiteY2" fmla="*/ 0 h 2724558"/>
              <a:gd name="connsiteX3" fmla="*/ 2965269 w 2965269"/>
              <a:gd name="connsiteY3" fmla="*/ 2724558 h 2724558"/>
              <a:gd name="connsiteX4" fmla="*/ 0 w 2965269"/>
              <a:gd name="connsiteY4" fmla="*/ 2724558 h 2724558"/>
              <a:gd name="connsiteX0" fmla="*/ 0 w 2965269"/>
              <a:gd name="connsiteY0" fmla="*/ 3003232 h 3003232"/>
              <a:gd name="connsiteX1" fmla="*/ 681140 w 2965269"/>
              <a:gd name="connsiteY1" fmla="*/ 278674 h 3003232"/>
              <a:gd name="connsiteX2" fmla="*/ 2284130 w 2965269"/>
              <a:gd name="connsiteY2" fmla="*/ 278674 h 3003232"/>
              <a:gd name="connsiteX3" fmla="*/ 2965269 w 2965269"/>
              <a:gd name="connsiteY3" fmla="*/ 3003232 h 3003232"/>
              <a:gd name="connsiteX4" fmla="*/ 0 w 2965269"/>
              <a:gd name="connsiteY4" fmla="*/ 3003232 h 3003232"/>
              <a:gd name="connsiteX0" fmla="*/ 0 w 2965269"/>
              <a:gd name="connsiteY0" fmla="*/ 3244956 h 3244956"/>
              <a:gd name="connsiteX1" fmla="*/ 681140 w 2965269"/>
              <a:gd name="connsiteY1" fmla="*/ 520398 h 3244956"/>
              <a:gd name="connsiteX2" fmla="*/ 2284130 w 2965269"/>
              <a:gd name="connsiteY2" fmla="*/ 520398 h 3244956"/>
              <a:gd name="connsiteX3" fmla="*/ 2965269 w 2965269"/>
              <a:gd name="connsiteY3" fmla="*/ 3244956 h 3244956"/>
              <a:gd name="connsiteX4" fmla="*/ 0 w 2965269"/>
              <a:gd name="connsiteY4" fmla="*/ 3244956 h 3244956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2845302 h 2845302"/>
              <a:gd name="connsiteX1" fmla="*/ 681140 w 2965269"/>
              <a:gd name="connsiteY1" fmla="*/ 120744 h 2845302"/>
              <a:gd name="connsiteX2" fmla="*/ 2965269 w 2965269"/>
              <a:gd name="connsiteY2" fmla="*/ 2845302 h 2845302"/>
              <a:gd name="connsiteX3" fmla="*/ 2965269 w 2965269"/>
              <a:gd name="connsiteY3" fmla="*/ 2845302 h 2845302"/>
              <a:gd name="connsiteX4" fmla="*/ 0 w 2965269"/>
              <a:gd name="connsiteY4" fmla="*/ 2845302 h 2845302"/>
              <a:gd name="connsiteX0" fmla="*/ 0 w 2965269"/>
              <a:gd name="connsiteY0" fmla="*/ 3006412 h 3006412"/>
              <a:gd name="connsiteX1" fmla="*/ 1188720 w 2965269"/>
              <a:gd name="connsiteY1" fmla="*/ 115391 h 3006412"/>
              <a:gd name="connsiteX2" fmla="*/ 2965269 w 2965269"/>
              <a:gd name="connsiteY2" fmla="*/ 3006412 h 3006412"/>
              <a:gd name="connsiteX3" fmla="*/ 2965269 w 2965269"/>
              <a:gd name="connsiteY3" fmla="*/ 3006412 h 3006412"/>
              <a:gd name="connsiteX4" fmla="*/ 0 w 2965269"/>
              <a:gd name="connsiteY4" fmla="*/ 3006412 h 3006412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879811 h 2879811"/>
              <a:gd name="connsiteX1" fmla="*/ 1280160 w 2965269"/>
              <a:gd name="connsiteY1" fmla="*/ 1853 h 2879811"/>
              <a:gd name="connsiteX2" fmla="*/ 2756263 w 2965269"/>
              <a:gd name="connsiteY2" fmla="*/ 2448736 h 2879811"/>
              <a:gd name="connsiteX3" fmla="*/ 2965269 w 2965269"/>
              <a:gd name="connsiteY3" fmla="*/ 2879811 h 2879811"/>
              <a:gd name="connsiteX4" fmla="*/ 2965269 w 2965269"/>
              <a:gd name="connsiteY4" fmla="*/ 2879811 h 2879811"/>
              <a:gd name="connsiteX5" fmla="*/ 0 w 2965269"/>
              <a:gd name="connsiteY5" fmla="*/ 2879811 h 2879811"/>
              <a:gd name="connsiteX0" fmla="*/ 0 w 2965269"/>
              <a:gd name="connsiteY0" fmla="*/ 2879777 h 2879777"/>
              <a:gd name="connsiteX1" fmla="*/ 1280160 w 2965269"/>
              <a:gd name="connsiteY1" fmla="*/ 1819 h 2879777"/>
              <a:gd name="connsiteX2" fmla="*/ 2495006 w 2965269"/>
              <a:gd name="connsiteY2" fmla="*/ 2487891 h 2879777"/>
              <a:gd name="connsiteX3" fmla="*/ 2965269 w 2965269"/>
              <a:gd name="connsiteY3" fmla="*/ 2879777 h 2879777"/>
              <a:gd name="connsiteX4" fmla="*/ 2965269 w 2965269"/>
              <a:gd name="connsiteY4" fmla="*/ 2879777 h 2879777"/>
              <a:gd name="connsiteX5" fmla="*/ 0 w 2965269"/>
              <a:gd name="connsiteY5" fmla="*/ 2879777 h 2879777"/>
              <a:gd name="connsiteX0" fmla="*/ 206249 w 3171518"/>
              <a:gd name="connsiteY0" fmla="*/ 2879777 h 2879777"/>
              <a:gd name="connsiteX1" fmla="*/ 389129 w 3171518"/>
              <a:gd name="connsiteY1" fmla="*/ 2278885 h 2879777"/>
              <a:gd name="connsiteX2" fmla="*/ 1486409 w 3171518"/>
              <a:gd name="connsiteY2" fmla="*/ 1819 h 2879777"/>
              <a:gd name="connsiteX3" fmla="*/ 2701255 w 3171518"/>
              <a:gd name="connsiteY3" fmla="*/ 2487891 h 2879777"/>
              <a:gd name="connsiteX4" fmla="*/ 3171518 w 3171518"/>
              <a:gd name="connsiteY4" fmla="*/ 2879777 h 2879777"/>
              <a:gd name="connsiteX5" fmla="*/ 3171518 w 3171518"/>
              <a:gd name="connsiteY5" fmla="*/ 2879777 h 2879777"/>
              <a:gd name="connsiteX6" fmla="*/ 206249 w 3171518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31267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58699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92828 h 2893852"/>
              <a:gd name="connsiteX1" fmla="*/ 502777 w 2997783"/>
              <a:gd name="connsiteY1" fmla="*/ 2226622 h 2893852"/>
              <a:gd name="connsiteX2" fmla="*/ 1534742 w 2997783"/>
              <a:gd name="connsiteY2" fmla="*/ 1807 h 2893852"/>
              <a:gd name="connsiteX3" fmla="*/ 2527520 w 2997783"/>
              <a:gd name="connsiteY3" fmla="*/ 2500942 h 2893852"/>
              <a:gd name="connsiteX4" fmla="*/ 2997783 w 2997783"/>
              <a:gd name="connsiteY4" fmla="*/ 2892828 h 2893852"/>
              <a:gd name="connsiteX5" fmla="*/ 2997783 w 2997783"/>
              <a:gd name="connsiteY5" fmla="*/ 2892828 h 2893852"/>
              <a:gd name="connsiteX6" fmla="*/ 32514 w 2997783"/>
              <a:gd name="connsiteY6" fmla="*/ 2892828 h 28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783" h="2893852">
                <a:moveTo>
                  <a:pt x="32514" y="2892828"/>
                </a:moveTo>
                <a:cubicBezTo>
                  <a:pt x="-117708" y="2910245"/>
                  <a:pt x="289417" y="2706282"/>
                  <a:pt x="502777" y="2226622"/>
                </a:cubicBezTo>
                <a:cubicBezTo>
                  <a:pt x="716137" y="1746962"/>
                  <a:pt x="1149388" y="-33027"/>
                  <a:pt x="1534742" y="1807"/>
                </a:cubicBezTo>
                <a:cubicBezTo>
                  <a:pt x="1994119" y="-70039"/>
                  <a:pt x="2246669" y="2021282"/>
                  <a:pt x="2527520" y="2500942"/>
                </a:cubicBezTo>
                <a:cubicBezTo>
                  <a:pt x="2808371" y="2980602"/>
                  <a:pt x="2962949" y="2820982"/>
                  <a:pt x="2997783" y="2892828"/>
                </a:cubicBezTo>
                <a:lnTo>
                  <a:pt x="2997783" y="2892828"/>
                </a:lnTo>
                <a:lnTo>
                  <a:pt x="32514" y="2892828"/>
                </a:lnTo>
                <a:close/>
              </a:path>
            </a:pathLst>
          </a:custGeom>
          <a:solidFill>
            <a:srgbClr val="4B7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8" name="梯形 4"/>
          <p:cNvSpPr/>
          <p:nvPr/>
        </p:nvSpPr>
        <p:spPr>
          <a:xfrm>
            <a:off x="2026536" y="3100436"/>
            <a:ext cx="4547121" cy="4660654"/>
          </a:xfrm>
          <a:custGeom>
            <a:avLst/>
            <a:gdLst>
              <a:gd name="connsiteX0" fmla="*/ 0 w 2965269"/>
              <a:gd name="connsiteY0" fmla="*/ 2724558 h 2724558"/>
              <a:gd name="connsiteX1" fmla="*/ 681140 w 2965269"/>
              <a:gd name="connsiteY1" fmla="*/ 0 h 2724558"/>
              <a:gd name="connsiteX2" fmla="*/ 2284130 w 2965269"/>
              <a:gd name="connsiteY2" fmla="*/ 0 h 2724558"/>
              <a:gd name="connsiteX3" fmla="*/ 2965269 w 2965269"/>
              <a:gd name="connsiteY3" fmla="*/ 2724558 h 2724558"/>
              <a:gd name="connsiteX4" fmla="*/ 0 w 2965269"/>
              <a:gd name="connsiteY4" fmla="*/ 2724558 h 2724558"/>
              <a:gd name="connsiteX0" fmla="*/ 0 w 2965269"/>
              <a:gd name="connsiteY0" fmla="*/ 3003232 h 3003232"/>
              <a:gd name="connsiteX1" fmla="*/ 681140 w 2965269"/>
              <a:gd name="connsiteY1" fmla="*/ 278674 h 3003232"/>
              <a:gd name="connsiteX2" fmla="*/ 2284130 w 2965269"/>
              <a:gd name="connsiteY2" fmla="*/ 278674 h 3003232"/>
              <a:gd name="connsiteX3" fmla="*/ 2965269 w 2965269"/>
              <a:gd name="connsiteY3" fmla="*/ 3003232 h 3003232"/>
              <a:gd name="connsiteX4" fmla="*/ 0 w 2965269"/>
              <a:gd name="connsiteY4" fmla="*/ 3003232 h 3003232"/>
              <a:gd name="connsiteX0" fmla="*/ 0 w 2965269"/>
              <a:gd name="connsiteY0" fmla="*/ 3244956 h 3244956"/>
              <a:gd name="connsiteX1" fmla="*/ 681140 w 2965269"/>
              <a:gd name="connsiteY1" fmla="*/ 520398 h 3244956"/>
              <a:gd name="connsiteX2" fmla="*/ 2284130 w 2965269"/>
              <a:gd name="connsiteY2" fmla="*/ 520398 h 3244956"/>
              <a:gd name="connsiteX3" fmla="*/ 2965269 w 2965269"/>
              <a:gd name="connsiteY3" fmla="*/ 3244956 h 3244956"/>
              <a:gd name="connsiteX4" fmla="*/ 0 w 2965269"/>
              <a:gd name="connsiteY4" fmla="*/ 3244956 h 3244956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2845302 h 2845302"/>
              <a:gd name="connsiteX1" fmla="*/ 681140 w 2965269"/>
              <a:gd name="connsiteY1" fmla="*/ 120744 h 2845302"/>
              <a:gd name="connsiteX2" fmla="*/ 2965269 w 2965269"/>
              <a:gd name="connsiteY2" fmla="*/ 2845302 h 2845302"/>
              <a:gd name="connsiteX3" fmla="*/ 2965269 w 2965269"/>
              <a:gd name="connsiteY3" fmla="*/ 2845302 h 2845302"/>
              <a:gd name="connsiteX4" fmla="*/ 0 w 2965269"/>
              <a:gd name="connsiteY4" fmla="*/ 2845302 h 2845302"/>
              <a:gd name="connsiteX0" fmla="*/ 0 w 2965269"/>
              <a:gd name="connsiteY0" fmla="*/ 3006412 h 3006412"/>
              <a:gd name="connsiteX1" fmla="*/ 1188720 w 2965269"/>
              <a:gd name="connsiteY1" fmla="*/ 115391 h 3006412"/>
              <a:gd name="connsiteX2" fmla="*/ 2965269 w 2965269"/>
              <a:gd name="connsiteY2" fmla="*/ 3006412 h 3006412"/>
              <a:gd name="connsiteX3" fmla="*/ 2965269 w 2965269"/>
              <a:gd name="connsiteY3" fmla="*/ 3006412 h 3006412"/>
              <a:gd name="connsiteX4" fmla="*/ 0 w 2965269"/>
              <a:gd name="connsiteY4" fmla="*/ 3006412 h 3006412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879811 h 2879811"/>
              <a:gd name="connsiteX1" fmla="*/ 1280160 w 2965269"/>
              <a:gd name="connsiteY1" fmla="*/ 1853 h 2879811"/>
              <a:gd name="connsiteX2" fmla="*/ 2756263 w 2965269"/>
              <a:gd name="connsiteY2" fmla="*/ 2448736 h 2879811"/>
              <a:gd name="connsiteX3" fmla="*/ 2965269 w 2965269"/>
              <a:gd name="connsiteY3" fmla="*/ 2879811 h 2879811"/>
              <a:gd name="connsiteX4" fmla="*/ 2965269 w 2965269"/>
              <a:gd name="connsiteY4" fmla="*/ 2879811 h 2879811"/>
              <a:gd name="connsiteX5" fmla="*/ 0 w 2965269"/>
              <a:gd name="connsiteY5" fmla="*/ 2879811 h 2879811"/>
              <a:gd name="connsiteX0" fmla="*/ 0 w 2965269"/>
              <a:gd name="connsiteY0" fmla="*/ 2879777 h 2879777"/>
              <a:gd name="connsiteX1" fmla="*/ 1280160 w 2965269"/>
              <a:gd name="connsiteY1" fmla="*/ 1819 h 2879777"/>
              <a:gd name="connsiteX2" fmla="*/ 2495006 w 2965269"/>
              <a:gd name="connsiteY2" fmla="*/ 2487891 h 2879777"/>
              <a:gd name="connsiteX3" fmla="*/ 2965269 w 2965269"/>
              <a:gd name="connsiteY3" fmla="*/ 2879777 h 2879777"/>
              <a:gd name="connsiteX4" fmla="*/ 2965269 w 2965269"/>
              <a:gd name="connsiteY4" fmla="*/ 2879777 h 2879777"/>
              <a:gd name="connsiteX5" fmla="*/ 0 w 2965269"/>
              <a:gd name="connsiteY5" fmla="*/ 2879777 h 2879777"/>
              <a:gd name="connsiteX0" fmla="*/ 206249 w 3171518"/>
              <a:gd name="connsiteY0" fmla="*/ 2879777 h 2879777"/>
              <a:gd name="connsiteX1" fmla="*/ 389129 w 3171518"/>
              <a:gd name="connsiteY1" fmla="*/ 2278885 h 2879777"/>
              <a:gd name="connsiteX2" fmla="*/ 1486409 w 3171518"/>
              <a:gd name="connsiteY2" fmla="*/ 1819 h 2879777"/>
              <a:gd name="connsiteX3" fmla="*/ 2701255 w 3171518"/>
              <a:gd name="connsiteY3" fmla="*/ 2487891 h 2879777"/>
              <a:gd name="connsiteX4" fmla="*/ 3171518 w 3171518"/>
              <a:gd name="connsiteY4" fmla="*/ 2879777 h 2879777"/>
              <a:gd name="connsiteX5" fmla="*/ 3171518 w 3171518"/>
              <a:gd name="connsiteY5" fmla="*/ 2879777 h 2879777"/>
              <a:gd name="connsiteX6" fmla="*/ 206249 w 3171518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31267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58699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92828 h 2893852"/>
              <a:gd name="connsiteX1" fmla="*/ 502777 w 2997783"/>
              <a:gd name="connsiteY1" fmla="*/ 2226622 h 2893852"/>
              <a:gd name="connsiteX2" fmla="*/ 1534742 w 2997783"/>
              <a:gd name="connsiteY2" fmla="*/ 1807 h 2893852"/>
              <a:gd name="connsiteX3" fmla="*/ 2527520 w 2997783"/>
              <a:gd name="connsiteY3" fmla="*/ 2500942 h 2893852"/>
              <a:gd name="connsiteX4" fmla="*/ 2997783 w 2997783"/>
              <a:gd name="connsiteY4" fmla="*/ 2892828 h 2893852"/>
              <a:gd name="connsiteX5" fmla="*/ 2997783 w 2997783"/>
              <a:gd name="connsiteY5" fmla="*/ 2892828 h 2893852"/>
              <a:gd name="connsiteX6" fmla="*/ 32514 w 2997783"/>
              <a:gd name="connsiteY6" fmla="*/ 2892828 h 28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783" h="2893852">
                <a:moveTo>
                  <a:pt x="32514" y="2892828"/>
                </a:moveTo>
                <a:cubicBezTo>
                  <a:pt x="-117708" y="2910245"/>
                  <a:pt x="289417" y="2706282"/>
                  <a:pt x="502777" y="2226622"/>
                </a:cubicBezTo>
                <a:cubicBezTo>
                  <a:pt x="716137" y="1746962"/>
                  <a:pt x="1149388" y="-33027"/>
                  <a:pt x="1534742" y="1807"/>
                </a:cubicBezTo>
                <a:cubicBezTo>
                  <a:pt x="1994119" y="-70039"/>
                  <a:pt x="2246669" y="2021282"/>
                  <a:pt x="2527520" y="2500942"/>
                </a:cubicBezTo>
                <a:cubicBezTo>
                  <a:pt x="2808371" y="2980602"/>
                  <a:pt x="2962949" y="2820982"/>
                  <a:pt x="2997783" y="2892828"/>
                </a:cubicBezTo>
                <a:lnTo>
                  <a:pt x="2997783" y="2892828"/>
                </a:lnTo>
                <a:lnTo>
                  <a:pt x="32514" y="2892828"/>
                </a:lnTo>
                <a:close/>
              </a:path>
            </a:pathLst>
          </a:custGeom>
          <a:solidFill>
            <a:srgbClr val="4B7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9" name="梯形 4"/>
          <p:cNvSpPr/>
          <p:nvPr/>
        </p:nvSpPr>
        <p:spPr>
          <a:xfrm>
            <a:off x="6960609" y="4321494"/>
            <a:ext cx="4547121" cy="2182539"/>
          </a:xfrm>
          <a:custGeom>
            <a:avLst/>
            <a:gdLst>
              <a:gd name="connsiteX0" fmla="*/ 0 w 2965269"/>
              <a:gd name="connsiteY0" fmla="*/ 2724558 h 2724558"/>
              <a:gd name="connsiteX1" fmla="*/ 681140 w 2965269"/>
              <a:gd name="connsiteY1" fmla="*/ 0 h 2724558"/>
              <a:gd name="connsiteX2" fmla="*/ 2284130 w 2965269"/>
              <a:gd name="connsiteY2" fmla="*/ 0 h 2724558"/>
              <a:gd name="connsiteX3" fmla="*/ 2965269 w 2965269"/>
              <a:gd name="connsiteY3" fmla="*/ 2724558 h 2724558"/>
              <a:gd name="connsiteX4" fmla="*/ 0 w 2965269"/>
              <a:gd name="connsiteY4" fmla="*/ 2724558 h 2724558"/>
              <a:gd name="connsiteX0" fmla="*/ 0 w 2965269"/>
              <a:gd name="connsiteY0" fmla="*/ 3003232 h 3003232"/>
              <a:gd name="connsiteX1" fmla="*/ 681140 w 2965269"/>
              <a:gd name="connsiteY1" fmla="*/ 278674 h 3003232"/>
              <a:gd name="connsiteX2" fmla="*/ 2284130 w 2965269"/>
              <a:gd name="connsiteY2" fmla="*/ 278674 h 3003232"/>
              <a:gd name="connsiteX3" fmla="*/ 2965269 w 2965269"/>
              <a:gd name="connsiteY3" fmla="*/ 3003232 h 3003232"/>
              <a:gd name="connsiteX4" fmla="*/ 0 w 2965269"/>
              <a:gd name="connsiteY4" fmla="*/ 3003232 h 3003232"/>
              <a:gd name="connsiteX0" fmla="*/ 0 w 2965269"/>
              <a:gd name="connsiteY0" fmla="*/ 3244956 h 3244956"/>
              <a:gd name="connsiteX1" fmla="*/ 681140 w 2965269"/>
              <a:gd name="connsiteY1" fmla="*/ 520398 h 3244956"/>
              <a:gd name="connsiteX2" fmla="*/ 2284130 w 2965269"/>
              <a:gd name="connsiteY2" fmla="*/ 520398 h 3244956"/>
              <a:gd name="connsiteX3" fmla="*/ 2965269 w 2965269"/>
              <a:gd name="connsiteY3" fmla="*/ 3244956 h 3244956"/>
              <a:gd name="connsiteX4" fmla="*/ 0 w 2965269"/>
              <a:gd name="connsiteY4" fmla="*/ 3244956 h 3244956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2845302 h 2845302"/>
              <a:gd name="connsiteX1" fmla="*/ 681140 w 2965269"/>
              <a:gd name="connsiteY1" fmla="*/ 120744 h 2845302"/>
              <a:gd name="connsiteX2" fmla="*/ 2965269 w 2965269"/>
              <a:gd name="connsiteY2" fmla="*/ 2845302 h 2845302"/>
              <a:gd name="connsiteX3" fmla="*/ 2965269 w 2965269"/>
              <a:gd name="connsiteY3" fmla="*/ 2845302 h 2845302"/>
              <a:gd name="connsiteX4" fmla="*/ 0 w 2965269"/>
              <a:gd name="connsiteY4" fmla="*/ 2845302 h 2845302"/>
              <a:gd name="connsiteX0" fmla="*/ 0 w 2965269"/>
              <a:gd name="connsiteY0" fmla="*/ 3006412 h 3006412"/>
              <a:gd name="connsiteX1" fmla="*/ 1188720 w 2965269"/>
              <a:gd name="connsiteY1" fmla="*/ 115391 h 3006412"/>
              <a:gd name="connsiteX2" fmla="*/ 2965269 w 2965269"/>
              <a:gd name="connsiteY2" fmla="*/ 3006412 h 3006412"/>
              <a:gd name="connsiteX3" fmla="*/ 2965269 w 2965269"/>
              <a:gd name="connsiteY3" fmla="*/ 3006412 h 3006412"/>
              <a:gd name="connsiteX4" fmla="*/ 0 w 2965269"/>
              <a:gd name="connsiteY4" fmla="*/ 3006412 h 3006412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879811 h 2879811"/>
              <a:gd name="connsiteX1" fmla="*/ 1280160 w 2965269"/>
              <a:gd name="connsiteY1" fmla="*/ 1853 h 2879811"/>
              <a:gd name="connsiteX2" fmla="*/ 2756263 w 2965269"/>
              <a:gd name="connsiteY2" fmla="*/ 2448736 h 2879811"/>
              <a:gd name="connsiteX3" fmla="*/ 2965269 w 2965269"/>
              <a:gd name="connsiteY3" fmla="*/ 2879811 h 2879811"/>
              <a:gd name="connsiteX4" fmla="*/ 2965269 w 2965269"/>
              <a:gd name="connsiteY4" fmla="*/ 2879811 h 2879811"/>
              <a:gd name="connsiteX5" fmla="*/ 0 w 2965269"/>
              <a:gd name="connsiteY5" fmla="*/ 2879811 h 2879811"/>
              <a:gd name="connsiteX0" fmla="*/ 0 w 2965269"/>
              <a:gd name="connsiteY0" fmla="*/ 2879777 h 2879777"/>
              <a:gd name="connsiteX1" fmla="*/ 1280160 w 2965269"/>
              <a:gd name="connsiteY1" fmla="*/ 1819 h 2879777"/>
              <a:gd name="connsiteX2" fmla="*/ 2495006 w 2965269"/>
              <a:gd name="connsiteY2" fmla="*/ 2487891 h 2879777"/>
              <a:gd name="connsiteX3" fmla="*/ 2965269 w 2965269"/>
              <a:gd name="connsiteY3" fmla="*/ 2879777 h 2879777"/>
              <a:gd name="connsiteX4" fmla="*/ 2965269 w 2965269"/>
              <a:gd name="connsiteY4" fmla="*/ 2879777 h 2879777"/>
              <a:gd name="connsiteX5" fmla="*/ 0 w 2965269"/>
              <a:gd name="connsiteY5" fmla="*/ 2879777 h 2879777"/>
              <a:gd name="connsiteX0" fmla="*/ 206249 w 3171518"/>
              <a:gd name="connsiteY0" fmla="*/ 2879777 h 2879777"/>
              <a:gd name="connsiteX1" fmla="*/ 389129 w 3171518"/>
              <a:gd name="connsiteY1" fmla="*/ 2278885 h 2879777"/>
              <a:gd name="connsiteX2" fmla="*/ 1486409 w 3171518"/>
              <a:gd name="connsiteY2" fmla="*/ 1819 h 2879777"/>
              <a:gd name="connsiteX3" fmla="*/ 2701255 w 3171518"/>
              <a:gd name="connsiteY3" fmla="*/ 2487891 h 2879777"/>
              <a:gd name="connsiteX4" fmla="*/ 3171518 w 3171518"/>
              <a:gd name="connsiteY4" fmla="*/ 2879777 h 2879777"/>
              <a:gd name="connsiteX5" fmla="*/ 3171518 w 3171518"/>
              <a:gd name="connsiteY5" fmla="*/ 2879777 h 2879777"/>
              <a:gd name="connsiteX6" fmla="*/ 206249 w 3171518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31267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58699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92828 h 2893852"/>
              <a:gd name="connsiteX1" fmla="*/ 502777 w 2997783"/>
              <a:gd name="connsiteY1" fmla="*/ 2226622 h 2893852"/>
              <a:gd name="connsiteX2" fmla="*/ 1534742 w 2997783"/>
              <a:gd name="connsiteY2" fmla="*/ 1807 h 2893852"/>
              <a:gd name="connsiteX3" fmla="*/ 2527520 w 2997783"/>
              <a:gd name="connsiteY3" fmla="*/ 2500942 h 2893852"/>
              <a:gd name="connsiteX4" fmla="*/ 2997783 w 2997783"/>
              <a:gd name="connsiteY4" fmla="*/ 2892828 h 2893852"/>
              <a:gd name="connsiteX5" fmla="*/ 2997783 w 2997783"/>
              <a:gd name="connsiteY5" fmla="*/ 2892828 h 2893852"/>
              <a:gd name="connsiteX6" fmla="*/ 32514 w 2997783"/>
              <a:gd name="connsiteY6" fmla="*/ 2892828 h 28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783" h="2893852">
                <a:moveTo>
                  <a:pt x="32514" y="2892828"/>
                </a:moveTo>
                <a:cubicBezTo>
                  <a:pt x="-117708" y="2910245"/>
                  <a:pt x="289417" y="2706282"/>
                  <a:pt x="502777" y="2226622"/>
                </a:cubicBezTo>
                <a:cubicBezTo>
                  <a:pt x="716137" y="1746962"/>
                  <a:pt x="1149388" y="-33027"/>
                  <a:pt x="1534742" y="1807"/>
                </a:cubicBezTo>
                <a:cubicBezTo>
                  <a:pt x="1994119" y="-70039"/>
                  <a:pt x="2246669" y="2021282"/>
                  <a:pt x="2527520" y="2500942"/>
                </a:cubicBezTo>
                <a:cubicBezTo>
                  <a:pt x="2808371" y="2980602"/>
                  <a:pt x="2962949" y="2820982"/>
                  <a:pt x="2997783" y="2892828"/>
                </a:cubicBezTo>
                <a:lnTo>
                  <a:pt x="2997783" y="2892828"/>
                </a:lnTo>
                <a:lnTo>
                  <a:pt x="32514" y="2892828"/>
                </a:lnTo>
                <a:close/>
              </a:path>
            </a:pathLst>
          </a:custGeom>
          <a:solidFill>
            <a:srgbClr val="4B7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5" name="十字星 144"/>
          <p:cNvSpPr/>
          <p:nvPr/>
        </p:nvSpPr>
        <p:spPr>
          <a:xfrm>
            <a:off x="3069051" y="658264"/>
            <a:ext cx="153853" cy="153853"/>
          </a:xfrm>
          <a:prstGeom prst="star4">
            <a:avLst/>
          </a:prstGeom>
          <a:solidFill>
            <a:schemeClr val="tx1"/>
          </a:solidFill>
          <a:ln w="3175">
            <a:noFill/>
          </a:ln>
          <a:effectLst>
            <a:glow rad="139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35" name="Group 11"/>
          <p:cNvGrpSpPr>
            <a:grpSpLocks noChangeAspect="1"/>
          </p:cNvGrpSpPr>
          <p:nvPr/>
        </p:nvGrpSpPr>
        <p:grpSpPr bwMode="auto">
          <a:xfrm>
            <a:off x="10650766" y="5015853"/>
            <a:ext cx="706438" cy="1131888"/>
            <a:chOff x="288" y="3138"/>
            <a:chExt cx="445" cy="713"/>
          </a:xfrm>
        </p:grpSpPr>
        <p:sp>
          <p:nvSpPr>
            <p:cNvPr id="236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88" y="3138"/>
              <a:ext cx="445" cy="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Rectangle 12"/>
            <p:cNvSpPr>
              <a:spLocks noChangeArrowheads="1"/>
            </p:cNvSpPr>
            <p:nvPr/>
          </p:nvSpPr>
          <p:spPr bwMode="auto">
            <a:xfrm>
              <a:off x="486" y="3613"/>
              <a:ext cx="65" cy="254"/>
            </a:xfrm>
            <a:prstGeom prst="rect">
              <a:avLst/>
            </a:prstGeom>
            <a:solidFill>
              <a:srgbClr val="8B90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13"/>
            <p:cNvSpPr>
              <a:spLocks/>
            </p:cNvSpPr>
            <p:nvPr/>
          </p:nvSpPr>
          <p:spPr bwMode="auto">
            <a:xfrm>
              <a:off x="288" y="3296"/>
              <a:ext cx="461" cy="381"/>
            </a:xfrm>
            <a:custGeom>
              <a:avLst/>
              <a:gdLst>
                <a:gd name="T0" fmla="*/ 0 w 461"/>
                <a:gd name="T1" fmla="*/ 381 h 381"/>
                <a:gd name="T2" fmla="*/ 231 w 461"/>
                <a:gd name="T3" fmla="*/ 0 h 381"/>
                <a:gd name="T4" fmla="*/ 461 w 461"/>
                <a:gd name="T5" fmla="*/ 381 h 381"/>
                <a:gd name="T6" fmla="*/ 0 w 461"/>
                <a:gd name="T7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1" h="381">
                  <a:moveTo>
                    <a:pt x="0" y="381"/>
                  </a:moveTo>
                  <a:lnTo>
                    <a:pt x="231" y="0"/>
                  </a:lnTo>
                  <a:lnTo>
                    <a:pt x="461" y="381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rgbClr val="8DD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Freeform 14"/>
            <p:cNvSpPr>
              <a:spLocks/>
            </p:cNvSpPr>
            <p:nvPr/>
          </p:nvSpPr>
          <p:spPr bwMode="auto">
            <a:xfrm>
              <a:off x="371" y="3296"/>
              <a:ext cx="312" cy="270"/>
            </a:xfrm>
            <a:custGeom>
              <a:avLst/>
              <a:gdLst>
                <a:gd name="T0" fmla="*/ 312 w 312"/>
                <a:gd name="T1" fmla="*/ 270 h 270"/>
                <a:gd name="T2" fmla="*/ 148 w 312"/>
                <a:gd name="T3" fmla="*/ 0 h 270"/>
                <a:gd name="T4" fmla="*/ 0 w 312"/>
                <a:gd name="T5" fmla="*/ 270 h 270"/>
                <a:gd name="T6" fmla="*/ 312 w 312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270">
                  <a:moveTo>
                    <a:pt x="312" y="270"/>
                  </a:moveTo>
                  <a:lnTo>
                    <a:pt x="148" y="0"/>
                  </a:lnTo>
                  <a:lnTo>
                    <a:pt x="0" y="270"/>
                  </a:lnTo>
                  <a:lnTo>
                    <a:pt x="312" y="270"/>
                  </a:lnTo>
                  <a:close/>
                </a:path>
              </a:pathLst>
            </a:custGeom>
            <a:solidFill>
              <a:srgbClr val="3FB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15"/>
            <p:cNvSpPr>
              <a:spLocks/>
            </p:cNvSpPr>
            <p:nvPr/>
          </p:nvSpPr>
          <p:spPr bwMode="auto">
            <a:xfrm>
              <a:off x="338" y="3201"/>
              <a:ext cx="361" cy="301"/>
            </a:xfrm>
            <a:custGeom>
              <a:avLst/>
              <a:gdLst>
                <a:gd name="T0" fmla="*/ 0 w 361"/>
                <a:gd name="T1" fmla="*/ 301 h 301"/>
                <a:gd name="T2" fmla="*/ 181 w 361"/>
                <a:gd name="T3" fmla="*/ 0 h 301"/>
                <a:gd name="T4" fmla="*/ 361 w 361"/>
                <a:gd name="T5" fmla="*/ 301 h 301"/>
                <a:gd name="T6" fmla="*/ 0 w 361"/>
                <a:gd name="T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1" h="301">
                  <a:moveTo>
                    <a:pt x="0" y="301"/>
                  </a:moveTo>
                  <a:lnTo>
                    <a:pt x="181" y="0"/>
                  </a:lnTo>
                  <a:lnTo>
                    <a:pt x="361" y="301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8DD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16"/>
            <p:cNvSpPr>
              <a:spLocks/>
            </p:cNvSpPr>
            <p:nvPr/>
          </p:nvSpPr>
          <p:spPr bwMode="auto">
            <a:xfrm>
              <a:off x="420" y="3201"/>
              <a:ext cx="214" cy="190"/>
            </a:xfrm>
            <a:custGeom>
              <a:avLst/>
              <a:gdLst>
                <a:gd name="T0" fmla="*/ 214 w 214"/>
                <a:gd name="T1" fmla="*/ 190 h 190"/>
                <a:gd name="T2" fmla="*/ 99 w 214"/>
                <a:gd name="T3" fmla="*/ 0 h 190"/>
                <a:gd name="T4" fmla="*/ 0 w 214"/>
                <a:gd name="T5" fmla="*/ 190 h 190"/>
                <a:gd name="T6" fmla="*/ 214 w 214"/>
                <a:gd name="T7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" h="190">
                  <a:moveTo>
                    <a:pt x="214" y="190"/>
                  </a:moveTo>
                  <a:lnTo>
                    <a:pt x="99" y="0"/>
                  </a:lnTo>
                  <a:lnTo>
                    <a:pt x="0" y="190"/>
                  </a:lnTo>
                  <a:lnTo>
                    <a:pt x="214" y="190"/>
                  </a:lnTo>
                  <a:close/>
                </a:path>
              </a:pathLst>
            </a:custGeom>
            <a:solidFill>
              <a:srgbClr val="3FB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17"/>
            <p:cNvSpPr>
              <a:spLocks/>
            </p:cNvSpPr>
            <p:nvPr/>
          </p:nvSpPr>
          <p:spPr bwMode="auto">
            <a:xfrm>
              <a:off x="403" y="3137"/>
              <a:ext cx="247" cy="207"/>
            </a:xfrm>
            <a:custGeom>
              <a:avLst/>
              <a:gdLst>
                <a:gd name="T0" fmla="*/ 0 w 247"/>
                <a:gd name="T1" fmla="*/ 207 h 207"/>
                <a:gd name="T2" fmla="*/ 116 w 247"/>
                <a:gd name="T3" fmla="*/ 0 h 207"/>
                <a:gd name="T4" fmla="*/ 247 w 247"/>
                <a:gd name="T5" fmla="*/ 207 h 207"/>
                <a:gd name="T6" fmla="*/ 0 w 247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" h="207">
                  <a:moveTo>
                    <a:pt x="0" y="207"/>
                  </a:moveTo>
                  <a:lnTo>
                    <a:pt x="116" y="0"/>
                  </a:lnTo>
                  <a:lnTo>
                    <a:pt x="247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8DD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83" name="任意多边形 282"/>
          <p:cNvSpPr/>
          <p:nvPr/>
        </p:nvSpPr>
        <p:spPr>
          <a:xfrm>
            <a:off x="5829679" y="409872"/>
            <a:ext cx="1693692" cy="943928"/>
          </a:xfrm>
          <a:custGeom>
            <a:avLst/>
            <a:gdLst>
              <a:gd name="connsiteX0" fmla="*/ 346234 w 930593"/>
              <a:gd name="connsiteY0" fmla="*/ 0 h 518638"/>
              <a:gd name="connsiteX1" fmla="*/ 468646 w 930593"/>
              <a:gd name="connsiteY1" fmla="*/ 50705 h 518638"/>
              <a:gd name="connsiteX2" fmla="*/ 505184 w 930593"/>
              <a:gd name="connsiteY2" fmla="*/ 104897 h 518638"/>
              <a:gd name="connsiteX3" fmla="*/ 516974 w 930593"/>
              <a:gd name="connsiteY3" fmla="*/ 96947 h 518638"/>
              <a:gd name="connsiteX4" fmla="*/ 584359 w 930593"/>
              <a:gd name="connsiteY4" fmla="*/ 83343 h 518638"/>
              <a:gd name="connsiteX5" fmla="*/ 757476 w 930593"/>
              <a:gd name="connsiteY5" fmla="*/ 256460 h 518638"/>
              <a:gd name="connsiteX6" fmla="*/ 754674 w 930593"/>
              <a:gd name="connsiteY6" fmla="*/ 270342 h 518638"/>
              <a:gd name="connsiteX7" fmla="*/ 786830 w 930593"/>
              <a:gd name="connsiteY7" fmla="*/ 273856 h 518638"/>
              <a:gd name="connsiteX8" fmla="*/ 930593 w 930593"/>
              <a:gd name="connsiteY8" fmla="*/ 391241 h 518638"/>
              <a:gd name="connsiteX9" fmla="*/ 695206 w 930593"/>
              <a:gd name="connsiteY9" fmla="*/ 518638 h 518638"/>
              <a:gd name="connsiteX10" fmla="*/ 681066 w 930593"/>
              <a:gd name="connsiteY10" fmla="*/ 517093 h 518638"/>
              <a:gd name="connsiteX11" fmla="*/ 673418 w 930593"/>
              <a:gd name="connsiteY11" fmla="*/ 518637 h 518638"/>
              <a:gd name="connsiteX12" fmla="*/ 215264 w 930593"/>
              <a:gd name="connsiteY12" fmla="*/ 518637 h 518638"/>
              <a:gd name="connsiteX13" fmla="*/ 196474 w 930593"/>
              <a:gd name="connsiteY13" fmla="*/ 514844 h 518638"/>
              <a:gd name="connsiteX14" fmla="*/ 173117 w 930593"/>
              <a:gd name="connsiteY14" fmla="*/ 518638 h 518638"/>
              <a:gd name="connsiteX15" fmla="*/ 0 w 930593"/>
              <a:gd name="connsiteY15" fmla="*/ 379334 h 518638"/>
              <a:gd name="connsiteX16" fmla="*/ 173117 w 930593"/>
              <a:gd name="connsiteY16" fmla="*/ 240030 h 518638"/>
              <a:gd name="connsiteX17" fmla="*/ 188038 w 930593"/>
              <a:gd name="connsiteY17" fmla="*/ 242454 h 518638"/>
              <a:gd name="connsiteX18" fmla="*/ 186722 w 930593"/>
              <a:gd name="connsiteY18" fmla="*/ 240502 h 518638"/>
              <a:gd name="connsiteX19" fmla="*/ 173117 w 930593"/>
              <a:gd name="connsiteY19" fmla="*/ 173117 h 518638"/>
              <a:gd name="connsiteX20" fmla="*/ 346234 w 930593"/>
              <a:gd name="connsiteY20" fmla="*/ 0 h 51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30593" h="518638">
                <a:moveTo>
                  <a:pt x="346234" y="0"/>
                </a:moveTo>
                <a:cubicBezTo>
                  <a:pt x="394039" y="0"/>
                  <a:pt x="437319" y="19377"/>
                  <a:pt x="468646" y="50705"/>
                </a:cubicBezTo>
                <a:lnTo>
                  <a:pt x="505184" y="104897"/>
                </a:lnTo>
                <a:lnTo>
                  <a:pt x="516974" y="96947"/>
                </a:lnTo>
                <a:cubicBezTo>
                  <a:pt x="537686" y="88187"/>
                  <a:pt x="560457" y="83343"/>
                  <a:pt x="584359" y="83343"/>
                </a:cubicBezTo>
                <a:cubicBezTo>
                  <a:pt x="679969" y="83343"/>
                  <a:pt x="757476" y="160850"/>
                  <a:pt x="757476" y="256460"/>
                </a:cubicBezTo>
                <a:lnTo>
                  <a:pt x="754674" y="270342"/>
                </a:lnTo>
                <a:lnTo>
                  <a:pt x="786830" y="273856"/>
                </a:lnTo>
                <a:cubicBezTo>
                  <a:pt x="871314" y="293196"/>
                  <a:pt x="930593" y="338472"/>
                  <a:pt x="930593" y="391241"/>
                </a:cubicBezTo>
                <a:cubicBezTo>
                  <a:pt x="930593" y="461600"/>
                  <a:pt x="825207" y="518638"/>
                  <a:pt x="695206" y="518638"/>
                </a:cubicBezTo>
                <a:lnTo>
                  <a:pt x="681066" y="517093"/>
                </a:lnTo>
                <a:lnTo>
                  <a:pt x="673418" y="518637"/>
                </a:lnTo>
                <a:lnTo>
                  <a:pt x="215264" y="518637"/>
                </a:lnTo>
                <a:lnTo>
                  <a:pt x="196474" y="514844"/>
                </a:lnTo>
                <a:lnTo>
                  <a:pt x="173117" y="518638"/>
                </a:lnTo>
                <a:cubicBezTo>
                  <a:pt x="77507" y="518638"/>
                  <a:pt x="0" y="456269"/>
                  <a:pt x="0" y="379334"/>
                </a:cubicBezTo>
                <a:cubicBezTo>
                  <a:pt x="0" y="302399"/>
                  <a:pt x="77507" y="240030"/>
                  <a:pt x="173117" y="240030"/>
                </a:cubicBezTo>
                <a:lnTo>
                  <a:pt x="188038" y="242454"/>
                </a:lnTo>
                <a:lnTo>
                  <a:pt x="186722" y="240502"/>
                </a:lnTo>
                <a:cubicBezTo>
                  <a:pt x="177961" y="219791"/>
                  <a:pt x="173117" y="197019"/>
                  <a:pt x="173117" y="173117"/>
                </a:cubicBezTo>
                <a:cubicBezTo>
                  <a:pt x="173117" y="77507"/>
                  <a:pt x="250624" y="0"/>
                  <a:pt x="346234" y="0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任意多边形 283"/>
          <p:cNvSpPr/>
          <p:nvPr/>
        </p:nvSpPr>
        <p:spPr>
          <a:xfrm>
            <a:off x="675822" y="363302"/>
            <a:ext cx="1316870" cy="632761"/>
          </a:xfrm>
          <a:custGeom>
            <a:avLst/>
            <a:gdLst>
              <a:gd name="connsiteX0" fmla="*/ 379412 w 692151"/>
              <a:gd name="connsiteY0" fmla="*/ 0 h 334568"/>
              <a:gd name="connsiteX1" fmla="*/ 492044 w 692151"/>
              <a:gd name="connsiteY1" fmla="*/ 92716 h 334568"/>
              <a:gd name="connsiteX2" fmla="*/ 500450 w 692151"/>
              <a:gd name="connsiteY2" fmla="*/ 144424 h 334568"/>
              <a:gd name="connsiteX3" fmla="*/ 503424 w 692151"/>
              <a:gd name="connsiteY3" fmla="*/ 141721 h 334568"/>
              <a:gd name="connsiteX4" fmla="*/ 571103 w 692151"/>
              <a:gd name="connsiteY4" fmla="*/ 121048 h 334568"/>
              <a:gd name="connsiteX5" fmla="*/ 692151 w 692151"/>
              <a:gd name="connsiteY5" fmla="*/ 242096 h 334568"/>
              <a:gd name="connsiteX6" fmla="*/ 656697 w 692151"/>
              <a:gd name="connsiteY6" fmla="*/ 327690 h 334568"/>
              <a:gd name="connsiteX7" fmla="*/ 646495 w 692151"/>
              <a:gd name="connsiteY7" fmla="*/ 334568 h 334568"/>
              <a:gd name="connsiteX8" fmla="*/ 19741 w 692151"/>
              <a:gd name="connsiteY8" fmla="*/ 334568 h 334568"/>
              <a:gd name="connsiteX9" fmla="*/ 11290 w 692151"/>
              <a:gd name="connsiteY9" fmla="*/ 320639 h 334568"/>
              <a:gd name="connsiteX10" fmla="*/ 9222 w 692151"/>
              <a:gd name="connsiteY10" fmla="*/ 310393 h 334568"/>
              <a:gd name="connsiteX11" fmla="*/ 1 w 692151"/>
              <a:gd name="connsiteY11" fmla="*/ 288133 h 334568"/>
              <a:gd name="connsiteX12" fmla="*/ 1 w 692151"/>
              <a:gd name="connsiteY12" fmla="*/ 264722 h 334568"/>
              <a:gd name="connsiteX13" fmla="*/ 0 w 692151"/>
              <a:gd name="connsiteY13" fmla="*/ 264717 h 334568"/>
              <a:gd name="connsiteX14" fmla="*/ 1 w 692151"/>
              <a:gd name="connsiteY14" fmla="*/ 264712 h 334568"/>
              <a:gd name="connsiteX15" fmla="*/ 1 w 692151"/>
              <a:gd name="connsiteY15" fmla="*/ 245271 h 334568"/>
              <a:gd name="connsiteX16" fmla="*/ 7658 w 692151"/>
              <a:gd name="connsiteY16" fmla="*/ 226786 h 334568"/>
              <a:gd name="connsiteX17" fmla="*/ 11290 w 692151"/>
              <a:gd name="connsiteY17" fmla="*/ 208795 h 334568"/>
              <a:gd name="connsiteX18" fmla="*/ 143669 w 692151"/>
              <a:gd name="connsiteY18" fmla="*/ 121048 h 334568"/>
              <a:gd name="connsiteX19" fmla="*/ 245258 w 692151"/>
              <a:gd name="connsiteY19" fmla="*/ 163128 h 334568"/>
              <a:gd name="connsiteX20" fmla="*/ 263385 w 692151"/>
              <a:gd name="connsiteY20" fmla="*/ 190014 h 334568"/>
              <a:gd name="connsiteX21" fmla="*/ 257174 w 692151"/>
              <a:gd name="connsiteY21" fmla="*/ 151806 h 334568"/>
              <a:gd name="connsiteX22" fmla="*/ 379412 w 692151"/>
              <a:gd name="connsiteY22" fmla="*/ 0 h 334568"/>
              <a:gd name="connsiteX0" fmla="*/ 379412 w 692151"/>
              <a:gd name="connsiteY0" fmla="*/ 0 h 334568"/>
              <a:gd name="connsiteX1" fmla="*/ 492044 w 692151"/>
              <a:gd name="connsiteY1" fmla="*/ 92716 h 334568"/>
              <a:gd name="connsiteX2" fmla="*/ 500450 w 692151"/>
              <a:gd name="connsiteY2" fmla="*/ 144424 h 334568"/>
              <a:gd name="connsiteX3" fmla="*/ 503424 w 692151"/>
              <a:gd name="connsiteY3" fmla="*/ 141721 h 334568"/>
              <a:gd name="connsiteX4" fmla="*/ 571103 w 692151"/>
              <a:gd name="connsiteY4" fmla="*/ 121048 h 334568"/>
              <a:gd name="connsiteX5" fmla="*/ 692151 w 692151"/>
              <a:gd name="connsiteY5" fmla="*/ 242096 h 334568"/>
              <a:gd name="connsiteX6" fmla="*/ 656697 w 692151"/>
              <a:gd name="connsiteY6" fmla="*/ 327690 h 334568"/>
              <a:gd name="connsiteX7" fmla="*/ 646495 w 692151"/>
              <a:gd name="connsiteY7" fmla="*/ 334568 h 334568"/>
              <a:gd name="connsiteX8" fmla="*/ 19741 w 692151"/>
              <a:gd name="connsiteY8" fmla="*/ 334568 h 334568"/>
              <a:gd name="connsiteX9" fmla="*/ 11290 w 692151"/>
              <a:gd name="connsiteY9" fmla="*/ 320639 h 334568"/>
              <a:gd name="connsiteX10" fmla="*/ 9222 w 692151"/>
              <a:gd name="connsiteY10" fmla="*/ 310393 h 334568"/>
              <a:gd name="connsiteX11" fmla="*/ 1 w 692151"/>
              <a:gd name="connsiteY11" fmla="*/ 288133 h 334568"/>
              <a:gd name="connsiteX12" fmla="*/ 1 w 692151"/>
              <a:gd name="connsiteY12" fmla="*/ 264722 h 334568"/>
              <a:gd name="connsiteX13" fmla="*/ 0 w 692151"/>
              <a:gd name="connsiteY13" fmla="*/ 264717 h 334568"/>
              <a:gd name="connsiteX14" fmla="*/ 1 w 692151"/>
              <a:gd name="connsiteY14" fmla="*/ 264712 h 334568"/>
              <a:gd name="connsiteX15" fmla="*/ 1 w 692151"/>
              <a:gd name="connsiteY15" fmla="*/ 245271 h 334568"/>
              <a:gd name="connsiteX16" fmla="*/ 11290 w 692151"/>
              <a:gd name="connsiteY16" fmla="*/ 208795 h 334568"/>
              <a:gd name="connsiteX17" fmla="*/ 143669 w 692151"/>
              <a:gd name="connsiteY17" fmla="*/ 121048 h 334568"/>
              <a:gd name="connsiteX18" fmla="*/ 245258 w 692151"/>
              <a:gd name="connsiteY18" fmla="*/ 163128 h 334568"/>
              <a:gd name="connsiteX19" fmla="*/ 263385 w 692151"/>
              <a:gd name="connsiteY19" fmla="*/ 190014 h 334568"/>
              <a:gd name="connsiteX20" fmla="*/ 257174 w 692151"/>
              <a:gd name="connsiteY20" fmla="*/ 151806 h 334568"/>
              <a:gd name="connsiteX21" fmla="*/ 379412 w 692151"/>
              <a:gd name="connsiteY21" fmla="*/ 0 h 334568"/>
              <a:gd name="connsiteX0" fmla="*/ 379412 w 692151"/>
              <a:gd name="connsiteY0" fmla="*/ 0 h 334568"/>
              <a:gd name="connsiteX1" fmla="*/ 492044 w 692151"/>
              <a:gd name="connsiteY1" fmla="*/ 92716 h 334568"/>
              <a:gd name="connsiteX2" fmla="*/ 500450 w 692151"/>
              <a:gd name="connsiteY2" fmla="*/ 144424 h 334568"/>
              <a:gd name="connsiteX3" fmla="*/ 503424 w 692151"/>
              <a:gd name="connsiteY3" fmla="*/ 141721 h 334568"/>
              <a:gd name="connsiteX4" fmla="*/ 571103 w 692151"/>
              <a:gd name="connsiteY4" fmla="*/ 121048 h 334568"/>
              <a:gd name="connsiteX5" fmla="*/ 692151 w 692151"/>
              <a:gd name="connsiteY5" fmla="*/ 242096 h 334568"/>
              <a:gd name="connsiteX6" fmla="*/ 656697 w 692151"/>
              <a:gd name="connsiteY6" fmla="*/ 327690 h 334568"/>
              <a:gd name="connsiteX7" fmla="*/ 646495 w 692151"/>
              <a:gd name="connsiteY7" fmla="*/ 334568 h 334568"/>
              <a:gd name="connsiteX8" fmla="*/ 19741 w 692151"/>
              <a:gd name="connsiteY8" fmla="*/ 334568 h 334568"/>
              <a:gd name="connsiteX9" fmla="*/ 11290 w 692151"/>
              <a:gd name="connsiteY9" fmla="*/ 320639 h 334568"/>
              <a:gd name="connsiteX10" fmla="*/ 9222 w 692151"/>
              <a:gd name="connsiteY10" fmla="*/ 310393 h 334568"/>
              <a:gd name="connsiteX11" fmla="*/ 1 w 692151"/>
              <a:gd name="connsiteY11" fmla="*/ 288133 h 334568"/>
              <a:gd name="connsiteX12" fmla="*/ 1 w 692151"/>
              <a:gd name="connsiteY12" fmla="*/ 264722 h 334568"/>
              <a:gd name="connsiteX13" fmla="*/ 0 w 692151"/>
              <a:gd name="connsiteY13" fmla="*/ 264717 h 334568"/>
              <a:gd name="connsiteX14" fmla="*/ 1 w 692151"/>
              <a:gd name="connsiteY14" fmla="*/ 264712 h 334568"/>
              <a:gd name="connsiteX15" fmla="*/ 11290 w 692151"/>
              <a:gd name="connsiteY15" fmla="*/ 208795 h 334568"/>
              <a:gd name="connsiteX16" fmla="*/ 143669 w 692151"/>
              <a:gd name="connsiteY16" fmla="*/ 121048 h 334568"/>
              <a:gd name="connsiteX17" fmla="*/ 245258 w 692151"/>
              <a:gd name="connsiteY17" fmla="*/ 163128 h 334568"/>
              <a:gd name="connsiteX18" fmla="*/ 263385 w 692151"/>
              <a:gd name="connsiteY18" fmla="*/ 190014 h 334568"/>
              <a:gd name="connsiteX19" fmla="*/ 257174 w 692151"/>
              <a:gd name="connsiteY19" fmla="*/ 151806 h 334568"/>
              <a:gd name="connsiteX20" fmla="*/ 379412 w 692151"/>
              <a:gd name="connsiteY20" fmla="*/ 0 h 334568"/>
              <a:gd name="connsiteX0" fmla="*/ 382083 w 694822"/>
              <a:gd name="connsiteY0" fmla="*/ 0 h 334568"/>
              <a:gd name="connsiteX1" fmla="*/ 494715 w 694822"/>
              <a:gd name="connsiteY1" fmla="*/ 92716 h 334568"/>
              <a:gd name="connsiteX2" fmla="*/ 503121 w 694822"/>
              <a:gd name="connsiteY2" fmla="*/ 144424 h 334568"/>
              <a:gd name="connsiteX3" fmla="*/ 506095 w 694822"/>
              <a:gd name="connsiteY3" fmla="*/ 141721 h 334568"/>
              <a:gd name="connsiteX4" fmla="*/ 573774 w 694822"/>
              <a:gd name="connsiteY4" fmla="*/ 121048 h 334568"/>
              <a:gd name="connsiteX5" fmla="*/ 694822 w 694822"/>
              <a:gd name="connsiteY5" fmla="*/ 242096 h 334568"/>
              <a:gd name="connsiteX6" fmla="*/ 659368 w 694822"/>
              <a:gd name="connsiteY6" fmla="*/ 327690 h 334568"/>
              <a:gd name="connsiteX7" fmla="*/ 649166 w 694822"/>
              <a:gd name="connsiteY7" fmla="*/ 334568 h 334568"/>
              <a:gd name="connsiteX8" fmla="*/ 22412 w 694822"/>
              <a:gd name="connsiteY8" fmla="*/ 334568 h 334568"/>
              <a:gd name="connsiteX9" fmla="*/ 13961 w 694822"/>
              <a:gd name="connsiteY9" fmla="*/ 320639 h 334568"/>
              <a:gd name="connsiteX10" fmla="*/ 11893 w 694822"/>
              <a:gd name="connsiteY10" fmla="*/ 310393 h 334568"/>
              <a:gd name="connsiteX11" fmla="*/ 2672 w 694822"/>
              <a:gd name="connsiteY11" fmla="*/ 288133 h 334568"/>
              <a:gd name="connsiteX12" fmla="*/ 2672 w 694822"/>
              <a:gd name="connsiteY12" fmla="*/ 264722 h 334568"/>
              <a:gd name="connsiteX13" fmla="*/ 2671 w 694822"/>
              <a:gd name="connsiteY13" fmla="*/ 264717 h 334568"/>
              <a:gd name="connsiteX14" fmla="*/ 13961 w 694822"/>
              <a:gd name="connsiteY14" fmla="*/ 208795 h 334568"/>
              <a:gd name="connsiteX15" fmla="*/ 146340 w 694822"/>
              <a:gd name="connsiteY15" fmla="*/ 121048 h 334568"/>
              <a:gd name="connsiteX16" fmla="*/ 247929 w 694822"/>
              <a:gd name="connsiteY16" fmla="*/ 163128 h 334568"/>
              <a:gd name="connsiteX17" fmla="*/ 266056 w 694822"/>
              <a:gd name="connsiteY17" fmla="*/ 190014 h 334568"/>
              <a:gd name="connsiteX18" fmla="*/ 259845 w 694822"/>
              <a:gd name="connsiteY18" fmla="*/ 151806 h 334568"/>
              <a:gd name="connsiteX19" fmla="*/ 382083 w 694822"/>
              <a:gd name="connsiteY19" fmla="*/ 0 h 334568"/>
              <a:gd name="connsiteX0" fmla="*/ 382083 w 694822"/>
              <a:gd name="connsiteY0" fmla="*/ 0 h 334568"/>
              <a:gd name="connsiteX1" fmla="*/ 494715 w 694822"/>
              <a:gd name="connsiteY1" fmla="*/ 92716 h 334568"/>
              <a:gd name="connsiteX2" fmla="*/ 503121 w 694822"/>
              <a:gd name="connsiteY2" fmla="*/ 144424 h 334568"/>
              <a:gd name="connsiteX3" fmla="*/ 506095 w 694822"/>
              <a:gd name="connsiteY3" fmla="*/ 141721 h 334568"/>
              <a:gd name="connsiteX4" fmla="*/ 573774 w 694822"/>
              <a:gd name="connsiteY4" fmla="*/ 121048 h 334568"/>
              <a:gd name="connsiteX5" fmla="*/ 694822 w 694822"/>
              <a:gd name="connsiteY5" fmla="*/ 242096 h 334568"/>
              <a:gd name="connsiteX6" fmla="*/ 659368 w 694822"/>
              <a:gd name="connsiteY6" fmla="*/ 327690 h 334568"/>
              <a:gd name="connsiteX7" fmla="*/ 649166 w 694822"/>
              <a:gd name="connsiteY7" fmla="*/ 334568 h 334568"/>
              <a:gd name="connsiteX8" fmla="*/ 22412 w 694822"/>
              <a:gd name="connsiteY8" fmla="*/ 334568 h 334568"/>
              <a:gd name="connsiteX9" fmla="*/ 13961 w 694822"/>
              <a:gd name="connsiteY9" fmla="*/ 320639 h 334568"/>
              <a:gd name="connsiteX10" fmla="*/ 11893 w 694822"/>
              <a:gd name="connsiteY10" fmla="*/ 310393 h 334568"/>
              <a:gd name="connsiteX11" fmla="*/ 2672 w 694822"/>
              <a:gd name="connsiteY11" fmla="*/ 288133 h 334568"/>
              <a:gd name="connsiteX12" fmla="*/ 2672 w 694822"/>
              <a:gd name="connsiteY12" fmla="*/ 264722 h 334568"/>
              <a:gd name="connsiteX13" fmla="*/ 13961 w 694822"/>
              <a:gd name="connsiteY13" fmla="*/ 208795 h 334568"/>
              <a:gd name="connsiteX14" fmla="*/ 146340 w 694822"/>
              <a:gd name="connsiteY14" fmla="*/ 121048 h 334568"/>
              <a:gd name="connsiteX15" fmla="*/ 247929 w 694822"/>
              <a:gd name="connsiteY15" fmla="*/ 163128 h 334568"/>
              <a:gd name="connsiteX16" fmla="*/ 266056 w 694822"/>
              <a:gd name="connsiteY16" fmla="*/ 190014 h 334568"/>
              <a:gd name="connsiteX17" fmla="*/ 259845 w 694822"/>
              <a:gd name="connsiteY17" fmla="*/ 151806 h 334568"/>
              <a:gd name="connsiteX18" fmla="*/ 382083 w 694822"/>
              <a:gd name="connsiteY18" fmla="*/ 0 h 334568"/>
              <a:gd name="connsiteX0" fmla="*/ 379411 w 692150"/>
              <a:gd name="connsiteY0" fmla="*/ 0 h 334568"/>
              <a:gd name="connsiteX1" fmla="*/ 492043 w 692150"/>
              <a:gd name="connsiteY1" fmla="*/ 92716 h 334568"/>
              <a:gd name="connsiteX2" fmla="*/ 500449 w 692150"/>
              <a:gd name="connsiteY2" fmla="*/ 144424 h 334568"/>
              <a:gd name="connsiteX3" fmla="*/ 503423 w 692150"/>
              <a:gd name="connsiteY3" fmla="*/ 141721 h 334568"/>
              <a:gd name="connsiteX4" fmla="*/ 571102 w 692150"/>
              <a:gd name="connsiteY4" fmla="*/ 121048 h 334568"/>
              <a:gd name="connsiteX5" fmla="*/ 692150 w 692150"/>
              <a:gd name="connsiteY5" fmla="*/ 242096 h 334568"/>
              <a:gd name="connsiteX6" fmla="*/ 656696 w 692150"/>
              <a:gd name="connsiteY6" fmla="*/ 327690 h 334568"/>
              <a:gd name="connsiteX7" fmla="*/ 646494 w 692150"/>
              <a:gd name="connsiteY7" fmla="*/ 334568 h 334568"/>
              <a:gd name="connsiteX8" fmla="*/ 19740 w 692150"/>
              <a:gd name="connsiteY8" fmla="*/ 334568 h 334568"/>
              <a:gd name="connsiteX9" fmla="*/ 11289 w 692150"/>
              <a:gd name="connsiteY9" fmla="*/ 320639 h 334568"/>
              <a:gd name="connsiteX10" fmla="*/ 9221 w 692150"/>
              <a:gd name="connsiteY10" fmla="*/ 310393 h 334568"/>
              <a:gd name="connsiteX11" fmla="*/ 0 w 692150"/>
              <a:gd name="connsiteY11" fmla="*/ 288133 h 334568"/>
              <a:gd name="connsiteX12" fmla="*/ 11289 w 692150"/>
              <a:gd name="connsiteY12" fmla="*/ 208795 h 334568"/>
              <a:gd name="connsiteX13" fmla="*/ 143668 w 692150"/>
              <a:gd name="connsiteY13" fmla="*/ 121048 h 334568"/>
              <a:gd name="connsiteX14" fmla="*/ 245257 w 692150"/>
              <a:gd name="connsiteY14" fmla="*/ 163128 h 334568"/>
              <a:gd name="connsiteX15" fmla="*/ 263384 w 692150"/>
              <a:gd name="connsiteY15" fmla="*/ 190014 h 334568"/>
              <a:gd name="connsiteX16" fmla="*/ 257173 w 692150"/>
              <a:gd name="connsiteY16" fmla="*/ 151806 h 334568"/>
              <a:gd name="connsiteX17" fmla="*/ 379411 w 692150"/>
              <a:gd name="connsiteY17" fmla="*/ 0 h 334568"/>
              <a:gd name="connsiteX0" fmla="*/ 370190 w 682929"/>
              <a:gd name="connsiteY0" fmla="*/ 0 h 334568"/>
              <a:gd name="connsiteX1" fmla="*/ 482822 w 682929"/>
              <a:gd name="connsiteY1" fmla="*/ 92716 h 334568"/>
              <a:gd name="connsiteX2" fmla="*/ 491228 w 682929"/>
              <a:gd name="connsiteY2" fmla="*/ 144424 h 334568"/>
              <a:gd name="connsiteX3" fmla="*/ 494202 w 682929"/>
              <a:gd name="connsiteY3" fmla="*/ 141721 h 334568"/>
              <a:gd name="connsiteX4" fmla="*/ 561881 w 682929"/>
              <a:gd name="connsiteY4" fmla="*/ 121048 h 334568"/>
              <a:gd name="connsiteX5" fmla="*/ 682929 w 682929"/>
              <a:gd name="connsiteY5" fmla="*/ 242096 h 334568"/>
              <a:gd name="connsiteX6" fmla="*/ 647475 w 682929"/>
              <a:gd name="connsiteY6" fmla="*/ 327690 h 334568"/>
              <a:gd name="connsiteX7" fmla="*/ 637273 w 682929"/>
              <a:gd name="connsiteY7" fmla="*/ 334568 h 334568"/>
              <a:gd name="connsiteX8" fmla="*/ 10519 w 682929"/>
              <a:gd name="connsiteY8" fmla="*/ 334568 h 334568"/>
              <a:gd name="connsiteX9" fmla="*/ 2068 w 682929"/>
              <a:gd name="connsiteY9" fmla="*/ 320639 h 334568"/>
              <a:gd name="connsiteX10" fmla="*/ 0 w 682929"/>
              <a:gd name="connsiteY10" fmla="*/ 310393 h 334568"/>
              <a:gd name="connsiteX11" fmla="*/ 2068 w 682929"/>
              <a:gd name="connsiteY11" fmla="*/ 208795 h 334568"/>
              <a:gd name="connsiteX12" fmla="*/ 134447 w 682929"/>
              <a:gd name="connsiteY12" fmla="*/ 121048 h 334568"/>
              <a:gd name="connsiteX13" fmla="*/ 236036 w 682929"/>
              <a:gd name="connsiteY13" fmla="*/ 163128 h 334568"/>
              <a:gd name="connsiteX14" fmla="*/ 254163 w 682929"/>
              <a:gd name="connsiteY14" fmla="*/ 190014 h 334568"/>
              <a:gd name="connsiteX15" fmla="*/ 247952 w 682929"/>
              <a:gd name="connsiteY15" fmla="*/ 151806 h 334568"/>
              <a:gd name="connsiteX16" fmla="*/ 370190 w 682929"/>
              <a:gd name="connsiteY16" fmla="*/ 0 h 334568"/>
              <a:gd name="connsiteX0" fmla="*/ 368122 w 680861"/>
              <a:gd name="connsiteY0" fmla="*/ 0 h 334568"/>
              <a:gd name="connsiteX1" fmla="*/ 480754 w 680861"/>
              <a:gd name="connsiteY1" fmla="*/ 92716 h 334568"/>
              <a:gd name="connsiteX2" fmla="*/ 489160 w 680861"/>
              <a:gd name="connsiteY2" fmla="*/ 144424 h 334568"/>
              <a:gd name="connsiteX3" fmla="*/ 492134 w 680861"/>
              <a:gd name="connsiteY3" fmla="*/ 141721 h 334568"/>
              <a:gd name="connsiteX4" fmla="*/ 559813 w 680861"/>
              <a:gd name="connsiteY4" fmla="*/ 121048 h 334568"/>
              <a:gd name="connsiteX5" fmla="*/ 680861 w 680861"/>
              <a:gd name="connsiteY5" fmla="*/ 242096 h 334568"/>
              <a:gd name="connsiteX6" fmla="*/ 645407 w 680861"/>
              <a:gd name="connsiteY6" fmla="*/ 327690 h 334568"/>
              <a:gd name="connsiteX7" fmla="*/ 635205 w 680861"/>
              <a:gd name="connsiteY7" fmla="*/ 334568 h 334568"/>
              <a:gd name="connsiteX8" fmla="*/ 8451 w 680861"/>
              <a:gd name="connsiteY8" fmla="*/ 334568 h 334568"/>
              <a:gd name="connsiteX9" fmla="*/ 0 w 680861"/>
              <a:gd name="connsiteY9" fmla="*/ 320639 h 334568"/>
              <a:gd name="connsiteX10" fmla="*/ 0 w 680861"/>
              <a:gd name="connsiteY10" fmla="*/ 208795 h 334568"/>
              <a:gd name="connsiteX11" fmla="*/ 132379 w 680861"/>
              <a:gd name="connsiteY11" fmla="*/ 121048 h 334568"/>
              <a:gd name="connsiteX12" fmla="*/ 233968 w 680861"/>
              <a:gd name="connsiteY12" fmla="*/ 163128 h 334568"/>
              <a:gd name="connsiteX13" fmla="*/ 252095 w 680861"/>
              <a:gd name="connsiteY13" fmla="*/ 190014 h 334568"/>
              <a:gd name="connsiteX14" fmla="*/ 245884 w 680861"/>
              <a:gd name="connsiteY14" fmla="*/ 151806 h 334568"/>
              <a:gd name="connsiteX15" fmla="*/ 368122 w 680861"/>
              <a:gd name="connsiteY15" fmla="*/ 0 h 334568"/>
              <a:gd name="connsiteX0" fmla="*/ 368122 w 680861"/>
              <a:gd name="connsiteY0" fmla="*/ 0 h 334568"/>
              <a:gd name="connsiteX1" fmla="*/ 480754 w 680861"/>
              <a:gd name="connsiteY1" fmla="*/ 92716 h 334568"/>
              <a:gd name="connsiteX2" fmla="*/ 489160 w 680861"/>
              <a:gd name="connsiteY2" fmla="*/ 144424 h 334568"/>
              <a:gd name="connsiteX3" fmla="*/ 492134 w 680861"/>
              <a:gd name="connsiteY3" fmla="*/ 141721 h 334568"/>
              <a:gd name="connsiteX4" fmla="*/ 559813 w 680861"/>
              <a:gd name="connsiteY4" fmla="*/ 121048 h 334568"/>
              <a:gd name="connsiteX5" fmla="*/ 680861 w 680861"/>
              <a:gd name="connsiteY5" fmla="*/ 242096 h 334568"/>
              <a:gd name="connsiteX6" fmla="*/ 645407 w 680861"/>
              <a:gd name="connsiteY6" fmla="*/ 327690 h 334568"/>
              <a:gd name="connsiteX7" fmla="*/ 635205 w 680861"/>
              <a:gd name="connsiteY7" fmla="*/ 334568 h 334568"/>
              <a:gd name="connsiteX8" fmla="*/ 8451 w 680861"/>
              <a:gd name="connsiteY8" fmla="*/ 334568 h 334568"/>
              <a:gd name="connsiteX9" fmla="*/ 0 w 680861"/>
              <a:gd name="connsiteY9" fmla="*/ 208795 h 334568"/>
              <a:gd name="connsiteX10" fmla="*/ 132379 w 680861"/>
              <a:gd name="connsiteY10" fmla="*/ 121048 h 334568"/>
              <a:gd name="connsiteX11" fmla="*/ 233968 w 680861"/>
              <a:gd name="connsiteY11" fmla="*/ 163128 h 334568"/>
              <a:gd name="connsiteX12" fmla="*/ 252095 w 680861"/>
              <a:gd name="connsiteY12" fmla="*/ 190014 h 334568"/>
              <a:gd name="connsiteX13" fmla="*/ 245884 w 680861"/>
              <a:gd name="connsiteY13" fmla="*/ 151806 h 334568"/>
              <a:gd name="connsiteX14" fmla="*/ 368122 w 680861"/>
              <a:gd name="connsiteY14" fmla="*/ 0 h 334568"/>
              <a:gd name="connsiteX0" fmla="*/ 376448 w 689187"/>
              <a:gd name="connsiteY0" fmla="*/ 0 h 334568"/>
              <a:gd name="connsiteX1" fmla="*/ 489080 w 689187"/>
              <a:gd name="connsiteY1" fmla="*/ 92716 h 334568"/>
              <a:gd name="connsiteX2" fmla="*/ 497486 w 689187"/>
              <a:gd name="connsiteY2" fmla="*/ 144424 h 334568"/>
              <a:gd name="connsiteX3" fmla="*/ 500460 w 689187"/>
              <a:gd name="connsiteY3" fmla="*/ 141721 h 334568"/>
              <a:gd name="connsiteX4" fmla="*/ 568139 w 689187"/>
              <a:gd name="connsiteY4" fmla="*/ 121048 h 334568"/>
              <a:gd name="connsiteX5" fmla="*/ 689187 w 689187"/>
              <a:gd name="connsiteY5" fmla="*/ 242096 h 334568"/>
              <a:gd name="connsiteX6" fmla="*/ 653733 w 689187"/>
              <a:gd name="connsiteY6" fmla="*/ 327690 h 334568"/>
              <a:gd name="connsiteX7" fmla="*/ 643531 w 689187"/>
              <a:gd name="connsiteY7" fmla="*/ 334568 h 334568"/>
              <a:gd name="connsiteX8" fmla="*/ 16777 w 689187"/>
              <a:gd name="connsiteY8" fmla="*/ 334568 h 334568"/>
              <a:gd name="connsiteX9" fmla="*/ 8326 w 689187"/>
              <a:gd name="connsiteY9" fmla="*/ 208795 h 334568"/>
              <a:gd name="connsiteX10" fmla="*/ 140705 w 689187"/>
              <a:gd name="connsiteY10" fmla="*/ 121048 h 334568"/>
              <a:gd name="connsiteX11" fmla="*/ 242294 w 689187"/>
              <a:gd name="connsiteY11" fmla="*/ 163128 h 334568"/>
              <a:gd name="connsiteX12" fmla="*/ 260421 w 689187"/>
              <a:gd name="connsiteY12" fmla="*/ 190014 h 334568"/>
              <a:gd name="connsiteX13" fmla="*/ 254210 w 689187"/>
              <a:gd name="connsiteY13" fmla="*/ 151806 h 334568"/>
              <a:gd name="connsiteX14" fmla="*/ 376448 w 689187"/>
              <a:gd name="connsiteY14" fmla="*/ 0 h 334568"/>
              <a:gd name="connsiteX0" fmla="*/ 383547 w 696286"/>
              <a:gd name="connsiteY0" fmla="*/ 0 h 334568"/>
              <a:gd name="connsiteX1" fmla="*/ 496179 w 696286"/>
              <a:gd name="connsiteY1" fmla="*/ 92716 h 334568"/>
              <a:gd name="connsiteX2" fmla="*/ 504585 w 696286"/>
              <a:gd name="connsiteY2" fmla="*/ 144424 h 334568"/>
              <a:gd name="connsiteX3" fmla="*/ 507559 w 696286"/>
              <a:gd name="connsiteY3" fmla="*/ 141721 h 334568"/>
              <a:gd name="connsiteX4" fmla="*/ 575238 w 696286"/>
              <a:gd name="connsiteY4" fmla="*/ 121048 h 334568"/>
              <a:gd name="connsiteX5" fmla="*/ 696286 w 696286"/>
              <a:gd name="connsiteY5" fmla="*/ 242096 h 334568"/>
              <a:gd name="connsiteX6" fmla="*/ 660832 w 696286"/>
              <a:gd name="connsiteY6" fmla="*/ 327690 h 334568"/>
              <a:gd name="connsiteX7" fmla="*/ 650630 w 696286"/>
              <a:gd name="connsiteY7" fmla="*/ 334568 h 334568"/>
              <a:gd name="connsiteX8" fmla="*/ 23876 w 696286"/>
              <a:gd name="connsiteY8" fmla="*/ 334568 h 334568"/>
              <a:gd name="connsiteX9" fmla="*/ 15425 w 696286"/>
              <a:gd name="connsiteY9" fmla="*/ 208795 h 334568"/>
              <a:gd name="connsiteX10" fmla="*/ 147804 w 696286"/>
              <a:gd name="connsiteY10" fmla="*/ 121048 h 334568"/>
              <a:gd name="connsiteX11" fmla="*/ 249393 w 696286"/>
              <a:gd name="connsiteY11" fmla="*/ 163128 h 334568"/>
              <a:gd name="connsiteX12" fmla="*/ 267520 w 696286"/>
              <a:gd name="connsiteY12" fmla="*/ 190014 h 334568"/>
              <a:gd name="connsiteX13" fmla="*/ 261309 w 696286"/>
              <a:gd name="connsiteY13" fmla="*/ 151806 h 334568"/>
              <a:gd name="connsiteX14" fmla="*/ 383547 w 696286"/>
              <a:gd name="connsiteY14" fmla="*/ 0 h 33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96286" h="334568">
                <a:moveTo>
                  <a:pt x="383547" y="0"/>
                </a:moveTo>
                <a:cubicBezTo>
                  <a:pt x="434180" y="0"/>
                  <a:pt x="477622" y="38231"/>
                  <a:pt x="496179" y="92716"/>
                </a:cubicBezTo>
                <a:lnTo>
                  <a:pt x="504585" y="144424"/>
                </a:lnTo>
                <a:lnTo>
                  <a:pt x="507559" y="141721"/>
                </a:lnTo>
                <a:cubicBezTo>
                  <a:pt x="526878" y="128669"/>
                  <a:pt x="550168" y="121048"/>
                  <a:pt x="575238" y="121048"/>
                </a:cubicBezTo>
                <a:cubicBezTo>
                  <a:pt x="642091" y="121048"/>
                  <a:pt x="696286" y="175243"/>
                  <a:pt x="696286" y="242096"/>
                </a:cubicBezTo>
                <a:cubicBezTo>
                  <a:pt x="696286" y="275523"/>
                  <a:pt x="682737" y="305785"/>
                  <a:pt x="660832" y="327690"/>
                </a:cubicBezTo>
                <a:lnTo>
                  <a:pt x="650630" y="334568"/>
                </a:lnTo>
                <a:lnTo>
                  <a:pt x="23876" y="334568"/>
                </a:lnTo>
                <a:cubicBezTo>
                  <a:pt x="-9897" y="297406"/>
                  <a:pt x="-3189" y="253101"/>
                  <a:pt x="15425" y="208795"/>
                </a:cubicBezTo>
                <a:cubicBezTo>
                  <a:pt x="37235" y="157230"/>
                  <a:pt x="88295" y="121048"/>
                  <a:pt x="147804" y="121048"/>
                </a:cubicBezTo>
                <a:cubicBezTo>
                  <a:pt x="187477" y="121048"/>
                  <a:pt x="223394" y="137129"/>
                  <a:pt x="249393" y="163128"/>
                </a:cubicBezTo>
                <a:lnTo>
                  <a:pt x="267520" y="190014"/>
                </a:lnTo>
                <a:lnTo>
                  <a:pt x="261309" y="151806"/>
                </a:lnTo>
                <a:cubicBezTo>
                  <a:pt x="261309" y="67966"/>
                  <a:pt x="316037" y="0"/>
                  <a:pt x="383547" y="0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十字星 134"/>
          <p:cNvSpPr/>
          <p:nvPr/>
        </p:nvSpPr>
        <p:spPr>
          <a:xfrm>
            <a:off x="984362" y="2381830"/>
            <a:ext cx="153853" cy="153853"/>
          </a:xfrm>
          <a:prstGeom prst="star4">
            <a:avLst/>
          </a:prstGeom>
          <a:solidFill>
            <a:schemeClr val="tx1"/>
          </a:solidFill>
          <a:ln w="3175">
            <a:noFill/>
          </a:ln>
          <a:effectLst>
            <a:glow rad="139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6" name="十字星 135"/>
          <p:cNvSpPr/>
          <p:nvPr/>
        </p:nvSpPr>
        <p:spPr>
          <a:xfrm>
            <a:off x="3222904" y="728674"/>
            <a:ext cx="209090" cy="209090"/>
          </a:xfrm>
          <a:prstGeom prst="star4">
            <a:avLst/>
          </a:prstGeom>
          <a:solidFill>
            <a:schemeClr val="tx1"/>
          </a:solidFill>
          <a:ln w="3175">
            <a:noFill/>
          </a:ln>
          <a:effectLst>
            <a:glow rad="139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7" name="十字星 136"/>
          <p:cNvSpPr/>
          <p:nvPr/>
        </p:nvSpPr>
        <p:spPr>
          <a:xfrm>
            <a:off x="2234507" y="1829252"/>
            <a:ext cx="153853" cy="153853"/>
          </a:xfrm>
          <a:prstGeom prst="star4">
            <a:avLst/>
          </a:prstGeom>
          <a:solidFill>
            <a:schemeClr val="tx1"/>
          </a:solidFill>
          <a:ln w="3175">
            <a:noFill/>
          </a:ln>
          <a:effectLst>
            <a:glow rad="139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8" name="十字星 137"/>
          <p:cNvSpPr/>
          <p:nvPr/>
        </p:nvSpPr>
        <p:spPr>
          <a:xfrm>
            <a:off x="6691540" y="1003980"/>
            <a:ext cx="153853" cy="153853"/>
          </a:xfrm>
          <a:prstGeom prst="star4">
            <a:avLst/>
          </a:prstGeom>
          <a:solidFill>
            <a:schemeClr val="tx1"/>
          </a:solidFill>
          <a:ln w="3175">
            <a:noFill/>
          </a:ln>
          <a:effectLst>
            <a:glow rad="139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9" name="十字星 138"/>
          <p:cNvSpPr/>
          <p:nvPr/>
        </p:nvSpPr>
        <p:spPr>
          <a:xfrm>
            <a:off x="8887622" y="1286335"/>
            <a:ext cx="153853" cy="153853"/>
          </a:xfrm>
          <a:prstGeom prst="star4">
            <a:avLst/>
          </a:prstGeom>
          <a:solidFill>
            <a:schemeClr val="tx1"/>
          </a:solidFill>
          <a:ln w="3175">
            <a:noFill/>
          </a:ln>
          <a:effectLst>
            <a:glow rad="139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0" name="十字星 139"/>
          <p:cNvSpPr/>
          <p:nvPr/>
        </p:nvSpPr>
        <p:spPr>
          <a:xfrm>
            <a:off x="9343243" y="319594"/>
            <a:ext cx="153853" cy="153853"/>
          </a:xfrm>
          <a:prstGeom prst="star4">
            <a:avLst/>
          </a:prstGeom>
          <a:solidFill>
            <a:schemeClr val="tx1"/>
          </a:solidFill>
          <a:ln w="3175">
            <a:noFill/>
          </a:ln>
          <a:effectLst>
            <a:glow rad="139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1" name="十字星 140"/>
          <p:cNvSpPr/>
          <p:nvPr/>
        </p:nvSpPr>
        <p:spPr>
          <a:xfrm>
            <a:off x="5139488" y="5199686"/>
            <a:ext cx="153853" cy="153853"/>
          </a:xfrm>
          <a:prstGeom prst="star4">
            <a:avLst/>
          </a:prstGeom>
          <a:solidFill>
            <a:schemeClr val="tx1"/>
          </a:solidFill>
          <a:ln w="3175">
            <a:noFill/>
          </a:ln>
          <a:effectLst>
            <a:glow rad="139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2" name="十字星 141"/>
          <p:cNvSpPr/>
          <p:nvPr/>
        </p:nvSpPr>
        <p:spPr>
          <a:xfrm>
            <a:off x="1568720" y="3927609"/>
            <a:ext cx="153853" cy="153853"/>
          </a:xfrm>
          <a:prstGeom prst="star4">
            <a:avLst/>
          </a:prstGeom>
          <a:solidFill>
            <a:schemeClr val="tx1"/>
          </a:solidFill>
          <a:ln w="3175">
            <a:noFill/>
          </a:ln>
          <a:effectLst>
            <a:glow rad="139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3" name="十字星 142"/>
          <p:cNvSpPr/>
          <p:nvPr/>
        </p:nvSpPr>
        <p:spPr>
          <a:xfrm>
            <a:off x="4944319" y="531245"/>
            <a:ext cx="153853" cy="153853"/>
          </a:xfrm>
          <a:prstGeom prst="star4">
            <a:avLst/>
          </a:prstGeom>
          <a:solidFill>
            <a:schemeClr val="tx1"/>
          </a:solidFill>
          <a:ln w="3175">
            <a:noFill/>
          </a:ln>
          <a:effectLst>
            <a:glow rad="139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4" name="十字星 143"/>
          <p:cNvSpPr/>
          <p:nvPr/>
        </p:nvSpPr>
        <p:spPr>
          <a:xfrm>
            <a:off x="10970950" y="927053"/>
            <a:ext cx="153853" cy="153853"/>
          </a:xfrm>
          <a:prstGeom prst="star4">
            <a:avLst/>
          </a:prstGeom>
          <a:solidFill>
            <a:schemeClr val="tx1"/>
          </a:solidFill>
          <a:ln w="3175">
            <a:noFill/>
          </a:ln>
          <a:effectLst>
            <a:glow rad="139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6" name="十字星 145"/>
          <p:cNvSpPr/>
          <p:nvPr/>
        </p:nvSpPr>
        <p:spPr>
          <a:xfrm>
            <a:off x="1414867" y="850127"/>
            <a:ext cx="153853" cy="153853"/>
          </a:xfrm>
          <a:prstGeom prst="star4">
            <a:avLst/>
          </a:prstGeom>
          <a:solidFill>
            <a:schemeClr val="tx1"/>
          </a:solidFill>
          <a:ln w="3175">
            <a:noFill/>
          </a:ln>
          <a:effectLst>
            <a:glow rad="139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7" name="十字星 146"/>
          <p:cNvSpPr/>
          <p:nvPr/>
        </p:nvSpPr>
        <p:spPr>
          <a:xfrm>
            <a:off x="2388360" y="5727915"/>
            <a:ext cx="153853" cy="153853"/>
          </a:xfrm>
          <a:prstGeom prst="star4">
            <a:avLst/>
          </a:prstGeom>
          <a:solidFill>
            <a:schemeClr val="tx1"/>
          </a:solidFill>
          <a:ln w="3175">
            <a:noFill/>
          </a:ln>
          <a:effectLst>
            <a:glow rad="139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8" name="十字星 147"/>
          <p:cNvSpPr/>
          <p:nvPr/>
        </p:nvSpPr>
        <p:spPr>
          <a:xfrm>
            <a:off x="11496209" y="1443765"/>
            <a:ext cx="153853" cy="153853"/>
          </a:xfrm>
          <a:prstGeom prst="star4">
            <a:avLst/>
          </a:prstGeom>
          <a:solidFill>
            <a:schemeClr val="tx1"/>
          </a:solidFill>
          <a:ln w="3175">
            <a:noFill/>
          </a:ln>
          <a:effectLst>
            <a:glow rad="139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9" name="十字星 148"/>
          <p:cNvSpPr/>
          <p:nvPr/>
        </p:nvSpPr>
        <p:spPr>
          <a:xfrm>
            <a:off x="9237650" y="5804841"/>
            <a:ext cx="153853" cy="153853"/>
          </a:xfrm>
          <a:prstGeom prst="star4">
            <a:avLst/>
          </a:prstGeom>
          <a:solidFill>
            <a:schemeClr val="tx1"/>
          </a:solidFill>
          <a:ln w="3175">
            <a:noFill/>
          </a:ln>
          <a:effectLst>
            <a:glow rad="1397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69" name="组合 168"/>
          <p:cNvGrpSpPr/>
          <p:nvPr/>
        </p:nvGrpSpPr>
        <p:grpSpPr>
          <a:xfrm>
            <a:off x="10973349" y="2837865"/>
            <a:ext cx="1421370" cy="2285498"/>
            <a:chOff x="2175266" y="2319163"/>
            <a:chExt cx="1421370" cy="2285498"/>
          </a:xfrm>
        </p:grpSpPr>
        <p:sp>
          <p:nvSpPr>
            <p:cNvPr id="170" name="任意多边形 169"/>
            <p:cNvSpPr/>
            <p:nvPr/>
          </p:nvSpPr>
          <p:spPr>
            <a:xfrm>
              <a:off x="2175266" y="2319163"/>
              <a:ext cx="1421370" cy="1579418"/>
            </a:xfrm>
            <a:custGeom>
              <a:avLst/>
              <a:gdLst>
                <a:gd name="connsiteX0" fmla="*/ 219075 w 1152525"/>
                <a:gd name="connsiteY0" fmla="*/ 304800 h 1228725"/>
                <a:gd name="connsiteX1" fmla="*/ 342900 w 1152525"/>
                <a:gd name="connsiteY1" fmla="*/ 28575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304800 h 1228725"/>
                <a:gd name="connsiteX1" fmla="*/ 390525 w 1152525"/>
                <a:gd name="connsiteY1" fmla="*/ 266700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304800 h 1228725"/>
                <a:gd name="connsiteX1" fmla="*/ 600075 w 1152525"/>
                <a:gd name="connsiteY1" fmla="*/ 19050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304800 h 1228725"/>
                <a:gd name="connsiteX1" fmla="*/ 600075 w 1152525"/>
                <a:gd name="connsiteY1" fmla="*/ 19050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304800 h 1228725"/>
                <a:gd name="connsiteX1" fmla="*/ 600075 w 1152525"/>
                <a:gd name="connsiteY1" fmla="*/ 19050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287584 h 1211509"/>
                <a:gd name="connsiteX1" fmla="*/ 600075 w 1152525"/>
                <a:gd name="connsiteY1" fmla="*/ 1834 h 1211509"/>
                <a:gd name="connsiteX2" fmla="*/ 1152525 w 1152525"/>
                <a:gd name="connsiteY2" fmla="*/ 382834 h 1211509"/>
                <a:gd name="connsiteX3" fmla="*/ 495300 w 1152525"/>
                <a:gd name="connsiteY3" fmla="*/ 1211509 h 1211509"/>
                <a:gd name="connsiteX4" fmla="*/ 0 w 1152525"/>
                <a:gd name="connsiteY4" fmla="*/ 754309 h 1211509"/>
                <a:gd name="connsiteX5" fmla="*/ 219075 w 1152525"/>
                <a:gd name="connsiteY5" fmla="*/ 287584 h 1211509"/>
                <a:gd name="connsiteX0" fmla="*/ 219075 w 1152525"/>
                <a:gd name="connsiteY0" fmla="*/ 287584 h 1211509"/>
                <a:gd name="connsiteX1" fmla="*/ 600075 w 1152525"/>
                <a:gd name="connsiteY1" fmla="*/ 1834 h 1211509"/>
                <a:gd name="connsiteX2" fmla="*/ 1152525 w 1152525"/>
                <a:gd name="connsiteY2" fmla="*/ 382834 h 1211509"/>
                <a:gd name="connsiteX3" fmla="*/ 495300 w 1152525"/>
                <a:gd name="connsiteY3" fmla="*/ 1211509 h 1211509"/>
                <a:gd name="connsiteX4" fmla="*/ 0 w 1152525"/>
                <a:gd name="connsiteY4" fmla="*/ 754309 h 1211509"/>
                <a:gd name="connsiteX5" fmla="*/ 219075 w 1152525"/>
                <a:gd name="connsiteY5" fmla="*/ 287584 h 1211509"/>
                <a:gd name="connsiteX0" fmla="*/ 219075 w 1152525"/>
                <a:gd name="connsiteY0" fmla="*/ 308405 h 1232330"/>
                <a:gd name="connsiteX1" fmla="*/ 600075 w 1152525"/>
                <a:gd name="connsiteY1" fmla="*/ 22655 h 1232330"/>
                <a:gd name="connsiteX2" fmla="*/ 1152525 w 1152525"/>
                <a:gd name="connsiteY2" fmla="*/ 403655 h 1232330"/>
                <a:gd name="connsiteX3" fmla="*/ 495300 w 1152525"/>
                <a:gd name="connsiteY3" fmla="*/ 1232330 h 1232330"/>
                <a:gd name="connsiteX4" fmla="*/ 0 w 1152525"/>
                <a:gd name="connsiteY4" fmla="*/ 775130 h 1232330"/>
                <a:gd name="connsiteX5" fmla="*/ 219075 w 1152525"/>
                <a:gd name="connsiteY5" fmla="*/ 308405 h 1232330"/>
                <a:gd name="connsiteX0" fmla="*/ 219075 w 1133475"/>
                <a:gd name="connsiteY0" fmla="*/ 306820 h 1230745"/>
                <a:gd name="connsiteX1" fmla="*/ 600075 w 1133475"/>
                <a:gd name="connsiteY1" fmla="*/ 21070 h 1230745"/>
                <a:gd name="connsiteX2" fmla="*/ 1133475 w 1133475"/>
                <a:gd name="connsiteY2" fmla="*/ 416357 h 1230745"/>
                <a:gd name="connsiteX3" fmla="*/ 495300 w 1133475"/>
                <a:gd name="connsiteY3" fmla="*/ 1230745 h 1230745"/>
                <a:gd name="connsiteX4" fmla="*/ 0 w 1133475"/>
                <a:gd name="connsiteY4" fmla="*/ 773545 h 1230745"/>
                <a:gd name="connsiteX5" fmla="*/ 219075 w 1133475"/>
                <a:gd name="connsiteY5" fmla="*/ 306820 h 1230745"/>
                <a:gd name="connsiteX0" fmla="*/ 219075 w 1133475"/>
                <a:gd name="connsiteY0" fmla="*/ 299770 h 1223695"/>
                <a:gd name="connsiteX1" fmla="*/ 600075 w 1133475"/>
                <a:gd name="connsiteY1" fmla="*/ 14020 h 1223695"/>
                <a:gd name="connsiteX2" fmla="*/ 1133475 w 1133475"/>
                <a:gd name="connsiteY2" fmla="*/ 409307 h 1223695"/>
                <a:gd name="connsiteX3" fmla="*/ 495300 w 1133475"/>
                <a:gd name="connsiteY3" fmla="*/ 1223695 h 1223695"/>
                <a:gd name="connsiteX4" fmla="*/ 0 w 1133475"/>
                <a:gd name="connsiteY4" fmla="*/ 766495 h 1223695"/>
                <a:gd name="connsiteX5" fmla="*/ 219075 w 1133475"/>
                <a:gd name="connsiteY5" fmla="*/ 299770 h 1223695"/>
                <a:gd name="connsiteX0" fmla="*/ 219075 w 1287830"/>
                <a:gd name="connsiteY0" fmla="*/ 299770 h 1223695"/>
                <a:gd name="connsiteX1" fmla="*/ 600075 w 1287830"/>
                <a:gd name="connsiteY1" fmla="*/ 14020 h 1223695"/>
                <a:gd name="connsiteX2" fmla="*/ 1133475 w 1287830"/>
                <a:gd name="connsiteY2" fmla="*/ 409307 h 1223695"/>
                <a:gd name="connsiteX3" fmla="*/ 495300 w 1287830"/>
                <a:gd name="connsiteY3" fmla="*/ 1223695 h 1223695"/>
                <a:gd name="connsiteX4" fmla="*/ 0 w 1287830"/>
                <a:gd name="connsiteY4" fmla="*/ 766495 h 1223695"/>
                <a:gd name="connsiteX5" fmla="*/ 219075 w 1287830"/>
                <a:gd name="connsiteY5" fmla="*/ 299770 h 1223695"/>
                <a:gd name="connsiteX0" fmla="*/ 219075 w 1330240"/>
                <a:gd name="connsiteY0" fmla="*/ 299770 h 1242441"/>
                <a:gd name="connsiteX1" fmla="*/ 600075 w 1330240"/>
                <a:gd name="connsiteY1" fmla="*/ 14020 h 1242441"/>
                <a:gd name="connsiteX2" fmla="*/ 1133475 w 1330240"/>
                <a:gd name="connsiteY2" fmla="*/ 409307 h 1242441"/>
                <a:gd name="connsiteX3" fmla="*/ 495300 w 1330240"/>
                <a:gd name="connsiteY3" fmla="*/ 1223695 h 1242441"/>
                <a:gd name="connsiteX4" fmla="*/ 0 w 1330240"/>
                <a:gd name="connsiteY4" fmla="*/ 766495 h 1242441"/>
                <a:gd name="connsiteX5" fmla="*/ 219075 w 1330240"/>
                <a:gd name="connsiteY5" fmla="*/ 299770 h 1242441"/>
                <a:gd name="connsiteX0" fmla="*/ 219075 w 1327762"/>
                <a:gd name="connsiteY0" fmla="*/ 299770 h 1205542"/>
                <a:gd name="connsiteX1" fmla="*/ 600075 w 1327762"/>
                <a:gd name="connsiteY1" fmla="*/ 14020 h 1205542"/>
                <a:gd name="connsiteX2" fmla="*/ 1133475 w 1327762"/>
                <a:gd name="connsiteY2" fmla="*/ 409307 h 1205542"/>
                <a:gd name="connsiteX3" fmla="*/ 481013 w 1327762"/>
                <a:gd name="connsiteY3" fmla="*/ 1185595 h 1205542"/>
                <a:gd name="connsiteX4" fmla="*/ 0 w 1327762"/>
                <a:gd name="connsiteY4" fmla="*/ 766495 h 1205542"/>
                <a:gd name="connsiteX5" fmla="*/ 219075 w 1327762"/>
                <a:gd name="connsiteY5" fmla="*/ 299770 h 1205542"/>
                <a:gd name="connsiteX0" fmla="*/ 219075 w 1318623"/>
                <a:gd name="connsiteY0" fmla="*/ 299770 h 1197469"/>
                <a:gd name="connsiteX1" fmla="*/ 600075 w 1318623"/>
                <a:gd name="connsiteY1" fmla="*/ 14020 h 1197469"/>
                <a:gd name="connsiteX2" fmla="*/ 1133475 w 1318623"/>
                <a:gd name="connsiteY2" fmla="*/ 409307 h 1197469"/>
                <a:gd name="connsiteX3" fmla="*/ 481013 w 1318623"/>
                <a:gd name="connsiteY3" fmla="*/ 1185595 h 1197469"/>
                <a:gd name="connsiteX4" fmla="*/ 0 w 1318623"/>
                <a:gd name="connsiteY4" fmla="*/ 766495 h 1197469"/>
                <a:gd name="connsiteX5" fmla="*/ 219075 w 1318623"/>
                <a:gd name="connsiteY5" fmla="*/ 299770 h 1197469"/>
                <a:gd name="connsiteX0" fmla="*/ 219075 w 1336824"/>
                <a:gd name="connsiteY0" fmla="*/ 299770 h 1198539"/>
                <a:gd name="connsiteX1" fmla="*/ 600075 w 1336824"/>
                <a:gd name="connsiteY1" fmla="*/ 14020 h 1198539"/>
                <a:gd name="connsiteX2" fmla="*/ 1133475 w 1336824"/>
                <a:gd name="connsiteY2" fmla="*/ 409307 h 1198539"/>
                <a:gd name="connsiteX3" fmla="*/ 481013 w 1336824"/>
                <a:gd name="connsiteY3" fmla="*/ 1185595 h 1198539"/>
                <a:gd name="connsiteX4" fmla="*/ 0 w 1336824"/>
                <a:gd name="connsiteY4" fmla="*/ 766495 h 1198539"/>
                <a:gd name="connsiteX5" fmla="*/ 219075 w 1336824"/>
                <a:gd name="connsiteY5" fmla="*/ 299770 h 1198539"/>
                <a:gd name="connsiteX0" fmla="*/ 219075 w 1316218"/>
                <a:gd name="connsiteY0" fmla="*/ 299770 h 1199999"/>
                <a:gd name="connsiteX1" fmla="*/ 600075 w 1316218"/>
                <a:gd name="connsiteY1" fmla="*/ 14020 h 1199999"/>
                <a:gd name="connsiteX2" fmla="*/ 1133475 w 1316218"/>
                <a:gd name="connsiteY2" fmla="*/ 409307 h 1199999"/>
                <a:gd name="connsiteX3" fmla="*/ 481013 w 1316218"/>
                <a:gd name="connsiteY3" fmla="*/ 1185595 h 1199999"/>
                <a:gd name="connsiteX4" fmla="*/ 0 w 1316218"/>
                <a:gd name="connsiteY4" fmla="*/ 766495 h 1199999"/>
                <a:gd name="connsiteX5" fmla="*/ 219075 w 1316218"/>
                <a:gd name="connsiteY5" fmla="*/ 299770 h 1199999"/>
                <a:gd name="connsiteX0" fmla="*/ 0 w 1097143"/>
                <a:gd name="connsiteY0" fmla="*/ 299770 h 1199999"/>
                <a:gd name="connsiteX1" fmla="*/ 381000 w 1097143"/>
                <a:gd name="connsiteY1" fmla="*/ 14020 h 1199999"/>
                <a:gd name="connsiteX2" fmla="*/ 914400 w 1097143"/>
                <a:gd name="connsiteY2" fmla="*/ 409307 h 1199999"/>
                <a:gd name="connsiteX3" fmla="*/ 261938 w 1097143"/>
                <a:gd name="connsiteY3" fmla="*/ 1185595 h 1199999"/>
                <a:gd name="connsiteX4" fmla="*/ 0 w 1097143"/>
                <a:gd name="connsiteY4" fmla="*/ 299770 h 1199999"/>
                <a:gd name="connsiteX0" fmla="*/ 198577 w 1295720"/>
                <a:gd name="connsiteY0" fmla="*/ 299770 h 1199999"/>
                <a:gd name="connsiteX1" fmla="*/ 579577 w 1295720"/>
                <a:gd name="connsiteY1" fmla="*/ 14020 h 1199999"/>
                <a:gd name="connsiteX2" fmla="*/ 1112977 w 1295720"/>
                <a:gd name="connsiteY2" fmla="*/ 409307 h 1199999"/>
                <a:gd name="connsiteX3" fmla="*/ 460515 w 1295720"/>
                <a:gd name="connsiteY3" fmla="*/ 1185595 h 1199999"/>
                <a:gd name="connsiteX4" fmla="*/ 198577 w 1295720"/>
                <a:gd name="connsiteY4" fmla="*/ 299770 h 1199999"/>
                <a:gd name="connsiteX0" fmla="*/ 232010 w 1329153"/>
                <a:gd name="connsiteY0" fmla="*/ 299770 h 1199999"/>
                <a:gd name="connsiteX1" fmla="*/ 613010 w 1329153"/>
                <a:gd name="connsiteY1" fmla="*/ 14020 h 1199999"/>
                <a:gd name="connsiteX2" fmla="*/ 1146410 w 1329153"/>
                <a:gd name="connsiteY2" fmla="*/ 409307 h 1199999"/>
                <a:gd name="connsiteX3" fmla="*/ 493948 w 1329153"/>
                <a:gd name="connsiteY3" fmla="*/ 1185595 h 1199999"/>
                <a:gd name="connsiteX4" fmla="*/ 232010 w 1329153"/>
                <a:gd name="connsiteY4" fmla="*/ 299770 h 1199999"/>
                <a:gd name="connsiteX0" fmla="*/ 232010 w 1703294"/>
                <a:gd name="connsiteY0" fmla="*/ 299770 h 1205861"/>
                <a:gd name="connsiteX1" fmla="*/ 613010 w 1703294"/>
                <a:gd name="connsiteY1" fmla="*/ 14020 h 1205861"/>
                <a:gd name="connsiteX2" fmla="*/ 1146410 w 1703294"/>
                <a:gd name="connsiteY2" fmla="*/ 409307 h 1205861"/>
                <a:gd name="connsiteX3" fmla="*/ 1688856 w 1703294"/>
                <a:gd name="connsiteY3" fmla="*/ 865891 h 1205861"/>
                <a:gd name="connsiteX4" fmla="*/ 493948 w 1703294"/>
                <a:gd name="connsiteY4" fmla="*/ 1185595 h 1205861"/>
                <a:gd name="connsiteX5" fmla="*/ 232010 w 1703294"/>
                <a:gd name="connsiteY5" fmla="*/ 299770 h 1205861"/>
                <a:gd name="connsiteX0" fmla="*/ 232010 w 1420859"/>
                <a:gd name="connsiteY0" fmla="*/ 299770 h 1205861"/>
                <a:gd name="connsiteX1" fmla="*/ 613010 w 1420859"/>
                <a:gd name="connsiteY1" fmla="*/ 14020 h 1205861"/>
                <a:gd name="connsiteX2" fmla="*/ 1146410 w 1420859"/>
                <a:gd name="connsiteY2" fmla="*/ 409307 h 1205861"/>
                <a:gd name="connsiteX3" fmla="*/ 1393434 w 1420859"/>
                <a:gd name="connsiteY3" fmla="*/ 865891 h 1205861"/>
                <a:gd name="connsiteX4" fmla="*/ 493948 w 1420859"/>
                <a:gd name="connsiteY4" fmla="*/ 1185595 h 1205861"/>
                <a:gd name="connsiteX5" fmla="*/ 232010 w 1420859"/>
                <a:gd name="connsiteY5" fmla="*/ 299770 h 1205861"/>
                <a:gd name="connsiteX0" fmla="*/ 232010 w 1480057"/>
                <a:gd name="connsiteY0" fmla="*/ 313437 h 1219528"/>
                <a:gd name="connsiteX1" fmla="*/ 613010 w 1480057"/>
                <a:gd name="connsiteY1" fmla="*/ 27687 h 1219528"/>
                <a:gd name="connsiteX2" fmla="*/ 1399628 w 1480057"/>
                <a:gd name="connsiteY2" fmla="*/ 282297 h 1219528"/>
                <a:gd name="connsiteX3" fmla="*/ 1393434 w 1480057"/>
                <a:gd name="connsiteY3" fmla="*/ 879558 h 1219528"/>
                <a:gd name="connsiteX4" fmla="*/ 493948 w 1480057"/>
                <a:gd name="connsiteY4" fmla="*/ 1199262 h 1219528"/>
                <a:gd name="connsiteX5" fmla="*/ 232010 w 1480057"/>
                <a:gd name="connsiteY5" fmla="*/ 313437 h 1219528"/>
                <a:gd name="connsiteX0" fmla="*/ 232010 w 1480057"/>
                <a:gd name="connsiteY0" fmla="*/ 645154 h 1551245"/>
                <a:gd name="connsiteX1" fmla="*/ 655213 w 1480057"/>
                <a:gd name="connsiteY1" fmla="*/ 7712 h 1551245"/>
                <a:gd name="connsiteX2" fmla="*/ 1399628 w 1480057"/>
                <a:gd name="connsiteY2" fmla="*/ 614014 h 1551245"/>
                <a:gd name="connsiteX3" fmla="*/ 1393434 w 1480057"/>
                <a:gd name="connsiteY3" fmla="*/ 1211275 h 1551245"/>
                <a:gd name="connsiteX4" fmla="*/ 493948 w 1480057"/>
                <a:gd name="connsiteY4" fmla="*/ 1530979 h 1551245"/>
                <a:gd name="connsiteX5" fmla="*/ 232010 w 1480057"/>
                <a:gd name="connsiteY5" fmla="*/ 645154 h 1551245"/>
                <a:gd name="connsiteX0" fmla="*/ 225617 w 1501799"/>
                <a:gd name="connsiteY0" fmla="*/ 631086 h 1551245"/>
                <a:gd name="connsiteX1" fmla="*/ 676955 w 1501799"/>
                <a:gd name="connsiteY1" fmla="*/ 7712 h 1551245"/>
                <a:gd name="connsiteX2" fmla="*/ 1421370 w 1501799"/>
                <a:gd name="connsiteY2" fmla="*/ 614014 h 1551245"/>
                <a:gd name="connsiteX3" fmla="*/ 1415176 w 1501799"/>
                <a:gd name="connsiteY3" fmla="*/ 1211275 h 1551245"/>
                <a:gd name="connsiteX4" fmla="*/ 515690 w 1501799"/>
                <a:gd name="connsiteY4" fmla="*/ 1530979 h 1551245"/>
                <a:gd name="connsiteX5" fmla="*/ 225617 w 1501799"/>
                <a:gd name="connsiteY5" fmla="*/ 631086 h 1551245"/>
                <a:gd name="connsiteX0" fmla="*/ 225617 w 1501799"/>
                <a:gd name="connsiteY0" fmla="*/ 651026 h 1571185"/>
                <a:gd name="connsiteX1" fmla="*/ 676955 w 1501799"/>
                <a:gd name="connsiteY1" fmla="*/ 27652 h 1571185"/>
                <a:gd name="connsiteX2" fmla="*/ 1091620 w 1501799"/>
                <a:gd name="connsiteY2" fmla="*/ 162071 h 1571185"/>
                <a:gd name="connsiteX3" fmla="*/ 1421370 w 1501799"/>
                <a:gd name="connsiteY3" fmla="*/ 633954 h 1571185"/>
                <a:gd name="connsiteX4" fmla="*/ 1415176 w 1501799"/>
                <a:gd name="connsiteY4" fmla="*/ 1231215 h 1571185"/>
                <a:gd name="connsiteX5" fmla="*/ 515690 w 1501799"/>
                <a:gd name="connsiteY5" fmla="*/ 1550919 h 1571185"/>
                <a:gd name="connsiteX6" fmla="*/ 225617 w 1501799"/>
                <a:gd name="connsiteY6" fmla="*/ 651026 h 1571185"/>
                <a:gd name="connsiteX0" fmla="*/ 225617 w 1501799"/>
                <a:gd name="connsiteY0" fmla="*/ 637891 h 1558050"/>
                <a:gd name="connsiteX1" fmla="*/ 676955 w 1501799"/>
                <a:gd name="connsiteY1" fmla="*/ 14517 h 1558050"/>
                <a:gd name="connsiteX2" fmla="*/ 993146 w 1501799"/>
                <a:gd name="connsiteY2" fmla="*/ 317749 h 1558050"/>
                <a:gd name="connsiteX3" fmla="*/ 1421370 w 1501799"/>
                <a:gd name="connsiteY3" fmla="*/ 620819 h 1558050"/>
                <a:gd name="connsiteX4" fmla="*/ 1415176 w 1501799"/>
                <a:gd name="connsiteY4" fmla="*/ 1218080 h 1558050"/>
                <a:gd name="connsiteX5" fmla="*/ 515690 w 1501799"/>
                <a:gd name="connsiteY5" fmla="*/ 1537784 h 1558050"/>
                <a:gd name="connsiteX6" fmla="*/ 225617 w 1501799"/>
                <a:gd name="connsiteY6" fmla="*/ 637891 h 1558050"/>
                <a:gd name="connsiteX0" fmla="*/ 225617 w 1447155"/>
                <a:gd name="connsiteY0" fmla="*/ 637891 h 1579418"/>
                <a:gd name="connsiteX1" fmla="*/ 676955 w 1447155"/>
                <a:gd name="connsiteY1" fmla="*/ 14517 h 1579418"/>
                <a:gd name="connsiteX2" fmla="*/ 993146 w 1447155"/>
                <a:gd name="connsiteY2" fmla="*/ 317749 h 1579418"/>
                <a:gd name="connsiteX3" fmla="*/ 1421370 w 1447155"/>
                <a:gd name="connsiteY3" fmla="*/ 620819 h 1579418"/>
                <a:gd name="connsiteX4" fmla="*/ 1133822 w 1447155"/>
                <a:gd name="connsiteY4" fmla="*/ 1415028 h 1579418"/>
                <a:gd name="connsiteX5" fmla="*/ 515690 w 1447155"/>
                <a:gd name="connsiteY5" fmla="*/ 1537784 h 1579418"/>
                <a:gd name="connsiteX6" fmla="*/ 225617 w 1447155"/>
                <a:gd name="connsiteY6" fmla="*/ 637891 h 1579418"/>
                <a:gd name="connsiteX0" fmla="*/ 225617 w 1421370"/>
                <a:gd name="connsiteY0" fmla="*/ 637891 h 1579418"/>
                <a:gd name="connsiteX1" fmla="*/ 676955 w 1421370"/>
                <a:gd name="connsiteY1" fmla="*/ 14517 h 1579418"/>
                <a:gd name="connsiteX2" fmla="*/ 993146 w 1421370"/>
                <a:gd name="connsiteY2" fmla="*/ 317749 h 1579418"/>
                <a:gd name="connsiteX3" fmla="*/ 1421370 w 1421370"/>
                <a:gd name="connsiteY3" fmla="*/ 620819 h 1579418"/>
                <a:gd name="connsiteX4" fmla="*/ 1133822 w 1421370"/>
                <a:gd name="connsiteY4" fmla="*/ 1415028 h 1579418"/>
                <a:gd name="connsiteX5" fmla="*/ 515690 w 1421370"/>
                <a:gd name="connsiteY5" fmla="*/ 1537784 h 1579418"/>
                <a:gd name="connsiteX6" fmla="*/ 225617 w 1421370"/>
                <a:gd name="connsiteY6" fmla="*/ 637891 h 157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1370" h="1579418">
                  <a:moveTo>
                    <a:pt x="225617" y="637891"/>
                  </a:moveTo>
                  <a:cubicBezTo>
                    <a:pt x="309754" y="542641"/>
                    <a:pt x="221343" y="-9296"/>
                    <a:pt x="676955" y="14517"/>
                  </a:cubicBezTo>
                  <a:cubicBezTo>
                    <a:pt x="821289" y="-66976"/>
                    <a:pt x="869077" y="216699"/>
                    <a:pt x="993146" y="317749"/>
                  </a:cubicBezTo>
                  <a:cubicBezTo>
                    <a:pt x="1117215" y="418799"/>
                    <a:pt x="1367444" y="442628"/>
                    <a:pt x="1421370" y="620819"/>
                  </a:cubicBezTo>
                  <a:cubicBezTo>
                    <a:pt x="1408419" y="936299"/>
                    <a:pt x="1242566" y="1285647"/>
                    <a:pt x="1133822" y="1415028"/>
                  </a:cubicBezTo>
                  <a:cubicBezTo>
                    <a:pt x="1025078" y="1544409"/>
                    <a:pt x="692848" y="1636827"/>
                    <a:pt x="515690" y="1537784"/>
                  </a:cubicBezTo>
                  <a:cubicBezTo>
                    <a:pt x="242639" y="1499684"/>
                    <a:pt x="-310957" y="1080803"/>
                    <a:pt x="225617" y="637891"/>
                  </a:cubicBezTo>
                  <a:close/>
                </a:path>
              </a:pathLst>
            </a:custGeom>
            <a:solidFill>
              <a:srgbClr val="2B6F5F"/>
            </a:solidFill>
            <a:ln>
              <a:noFill/>
            </a:ln>
            <a:effectLst>
              <a:glow rad="101600">
                <a:schemeClr val="accent2">
                  <a:satMod val="175000"/>
                  <a:alpha val="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任意多边形 170"/>
            <p:cNvSpPr/>
            <p:nvPr/>
          </p:nvSpPr>
          <p:spPr>
            <a:xfrm>
              <a:off x="2629598" y="3237517"/>
              <a:ext cx="351869" cy="1367144"/>
            </a:xfrm>
            <a:custGeom>
              <a:avLst/>
              <a:gdLst>
                <a:gd name="connsiteX0" fmla="*/ 219075 w 342900"/>
                <a:gd name="connsiteY0" fmla="*/ 1366838 h 1366838"/>
                <a:gd name="connsiteX1" fmla="*/ 342900 w 342900"/>
                <a:gd name="connsiteY1" fmla="*/ 1362075 h 1366838"/>
                <a:gd name="connsiteX2" fmla="*/ 314325 w 342900"/>
                <a:gd name="connsiteY2" fmla="*/ 0 h 1366838"/>
                <a:gd name="connsiteX3" fmla="*/ 261938 w 342900"/>
                <a:gd name="connsiteY3" fmla="*/ 423863 h 1366838"/>
                <a:gd name="connsiteX4" fmla="*/ 0 w 342900"/>
                <a:gd name="connsiteY4" fmla="*/ 261938 h 1366838"/>
                <a:gd name="connsiteX5" fmla="*/ 242888 w 342900"/>
                <a:gd name="connsiteY5" fmla="*/ 495300 h 1366838"/>
                <a:gd name="connsiteX6" fmla="*/ 219075 w 342900"/>
                <a:gd name="connsiteY6" fmla="*/ 1366838 h 1366838"/>
                <a:gd name="connsiteX0" fmla="*/ 219075 w 342900"/>
                <a:gd name="connsiteY0" fmla="*/ 1367144 h 1367144"/>
                <a:gd name="connsiteX1" fmla="*/ 342900 w 342900"/>
                <a:gd name="connsiteY1" fmla="*/ 1362381 h 1367144"/>
                <a:gd name="connsiteX2" fmla="*/ 314325 w 342900"/>
                <a:gd name="connsiteY2" fmla="*/ 306 h 1367144"/>
                <a:gd name="connsiteX3" fmla="*/ 261938 w 342900"/>
                <a:gd name="connsiteY3" fmla="*/ 424169 h 1367144"/>
                <a:gd name="connsiteX4" fmla="*/ 0 w 342900"/>
                <a:gd name="connsiteY4" fmla="*/ 262244 h 1367144"/>
                <a:gd name="connsiteX5" fmla="*/ 242888 w 342900"/>
                <a:gd name="connsiteY5" fmla="*/ 495606 h 1367144"/>
                <a:gd name="connsiteX6" fmla="*/ 219075 w 342900"/>
                <a:gd name="connsiteY6" fmla="*/ 1367144 h 1367144"/>
                <a:gd name="connsiteX0" fmla="*/ 219075 w 342900"/>
                <a:gd name="connsiteY0" fmla="*/ 1367144 h 1367144"/>
                <a:gd name="connsiteX1" fmla="*/ 342900 w 342900"/>
                <a:gd name="connsiteY1" fmla="*/ 1362381 h 1367144"/>
                <a:gd name="connsiteX2" fmla="*/ 314325 w 342900"/>
                <a:gd name="connsiteY2" fmla="*/ 306 h 1367144"/>
                <a:gd name="connsiteX3" fmla="*/ 261938 w 342900"/>
                <a:gd name="connsiteY3" fmla="*/ 424169 h 1367144"/>
                <a:gd name="connsiteX4" fmla="*/ 0 w 342900"/>
                <a:gd name="connsiteY4" fmla="*/ 262244 h 1367144"/>
                <a:gd name="connsiteX5" fmla="*/ 242888 w 342900"/>
                <a:gd name="connsiteY5" fmla="*/ 495606 h 1367144"/>
                <a:gd name="connsiteX6" fmla="*/ 219075 w 342900"/>
                <a:gd name="connsiteY6" fmla="*/ 1367144 h 1367144"/>
                <a:gd name="connsiteX0" fmla="*/ 228044 w 351869"/>
                <a:gd name="connsiteY0" fmla="*/ 1367144 h 1367144"/>
                <a:gd name="connsiteX1" fmla="*/ 351869 w 351869"/>
                <a:gd name="connsiteY1" fmla="*/ 1362381 h 1367144"/>
                <a:gd name="connsiteX2" fmla="*/ 323294 w 351869"/>
                <a:gd name="connsiteY2" fmla="*/ 306 h 1367144"/>
                <a:gd name="connsiteX3" fmla="*/ 270907 w 351869"/>
                <a:gd name="connsiteY3" fmla="*/ 424169 h 1367144"/>
                <a:gd name="connsiteX4" fmla="*/ 8969 w 351869"/>
                <a:gd name="connsiteY4" fmla="*/ 262244 h 1367144"/>
                <a:gd name="connsiteX5" fmla="*/ 251857 w 351869"/>
                <a:gd name="connsiteY5" fmla="*/ 495606 h 1367144"/>
                <a:gd name="connsiteX6" fmla="*/ 228044 w 351869"/>
                <a:gd name="connsiteY6" fmla="*/ 1367144 h 1367144"/>
                <a:gd name="connsiteX0" fmla="*/ 228044 w 351869"/>
                <a:gd name="connsiteY0" fmla="*/ 1367144 h 1367144"/>
                <a:gd name="connsiteX1" fmla="*/ 351869 w 351869"/>
                <a:gd name="connsiteY1" fmla="*/ 1362381 h 1367144"/>
                <a:gd name="connsiteX2" fmla="*/ 323294 w 351869"/>
                <a:gd name="connsiteY2" fmla="*/ 306 h 1367144"/>
                <a:gd name="connsiteX3" fmla="*/ 270907 w 351869"/>
                <a:gd name="connsiteY3" fmla="*/ 424169 h 1367144"/>
                <a:gd name="connsiteX4" fmla="*/ 8969 w 351869"/>
                <a:gd name="connsiteY4" fmla="*/ 262244 h 1367144"/>
                <a:gd name="connsiteX5" fmla="*/ 251857 w 351869"/>
                <a:gd name="connsiteY5" fmla="*/ 495606 h 1367144"/>
                <a:gd name="connsiteX6" fmla="*/ 228044 w 351869"/>
                <a:gd name="connsiteY6" fmla="*/ 1367144 h 136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869" h="1367144">
                  <a:moveTo>
                    <a:pt x="228044" y="1367144"/>
                  </a:moveTo>
                  <a:lnTo>
                    <a:pt x="351869" y="1362381"/>
                  </a:lnTo>
                  <a:cubicBezTo>
                    <a:pt x="342344" y="908356"/>
                    <a:pt x="342344" y="9831"/>
                    <a:pt x="323294" y="306"/>
                  </a:cubicBezTo>
                  <a:cubicBezTo>
                    <a:pt x="264557" y="-10806"/>
                    <a:pt x="288369" y="282881"/>
                    <a:pt x="270907" y="424169"/>
                  </a:cubicBezTo>
                  <a:cubicBezTo>
                    <a:pt x="183594" y="370194"/>
                    <a:pt x="89932" y="297169"/>
                    <a:pt x="8969" y="262244"/>
                  </a:cubicBezTo>
                  <a:cubicBezTo>
                    <a:pt x="-46593" y="289231"/>
                    <a:pt x="170894" y="417819"/>
                    <a:pt x="251857" y="495606"/>
                  </a:cubicBezTo>
                  <a:lnTo>
                    <a:pt x="228044" y="1367144"/>
                  </a:lnTo>
                  <a:close/>
                </a:path>
              </a:pathLst>
            </a:custGeom>
            <a:solidFill>
              <a:srgbClr val="8B9087"/>
            </a:solidFill>
            <a:ln>
              <a:noFill/>
            </a:ln>
            <a:effectLst>
              <a:glow rad="101600">
                <a:schemeClr val="accent2">
                  <a:satMod val="175000"/>
                  <a:alpha val="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9584367" y="3148191"/>
            <a:ext cx="1417942" cy="2444395"/>
            <a:chOff x="2108219" y="2160266"/>
            <a:chExt cx="1417942" cy="2444395"/>
          </a:xfrm>
        </p:grpSpPr>
        <p:sp>
          <p:nvSpPr>
            <p:cNvPr id="173" name="任意多边形 172"/>
            <p:cNvSpPr/>
            <p:nvPr/>
          </p:nvSpPr>
          <p:spPr>
            <a:xfrm>
              <a:off x="2108219" y="2160266"/>
              <a:ext cx="1417942" cy="1711085"/>
            </a:xfrm>
            <a:custGeom>
              <a:avLst/>
              <a:gdLst>
                <a:gd name="connsiteX0" fmla="*/ 219075 w 1152525"/>
                <a:gd name="connsiteY0" fmla="*/ 304800 h 1228725"/>
                <a:gd name="connsiteX1" fmla="*/ 342900 w 1152525"/>
                <a:gd name="connsiteY1" fmla="*/ 28575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304800 h 1228725"/>
                <a:gd name="connsiteX1" fmla="*/ 390525 w 1152525"/>
                <a:gd name="connsiteY1" fmla="*/ 266700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304800 h 1228725"/>
                <a:gd name="connsiteX1" fmla="*/ 600075 w 1152525"/>
                <a:gd name="connsiteY1" fmla="*/ 19050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304800 h 1228725"/>
                <a:gd name="connsiteX1" fmla="*/ 600075 w 1152525"/>
                <a:gd name="connsiteY1" fmla="*/ 19050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304800 h 1228725"/>
                <a:gd name="connsiteX1" fmla="*/ 600075 w 1152525"/>
                <a:gd name="connsiteY1" fmla="*/ 19050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287584 h 1211509"/>
                <a:gd name="connsiteX1" fmla="*/ 600075 w 1152525"/>
                <a:gd name="connsiteY1" fmla="*/ 1834 h 1211509"/>
                <a:gd name="connsiteX2" fmla="*/ 1152525 w 1152525"/>
                <a:gd name="connsiteY2" fmla="*/ 382834 h 1211509"/>
                <a:gd name="connsiteX3" fmla="*/ 495300 w 1152525"/>
                <a:gd name="connsiteY3" fmla="*/ 1211509 h 1211509"/>
                <a:gd name="connsiteX4" fmla="*/ 0 w 1152525"/>
                <a:gd name="connsiteY4" fmla="*/ 754309 h 1211509"/>
                <a:gd name="connsiteX5" fmla="*/ 219075 w 1152525"/>
                <a:gd name="connsiteY5" fmla="*/ 287584 h 1211509"/>
                <a:gd name="connsiteX0" fmla="*/ 219075 w 1152525"/>
                <a:gd name="connsiteY0" fmla="*/ 287584 h 1211509"/>
                <a:gd name="connsiteX1" fmla="*/ 600075 w 1152525"/>
                <a:gd name="connsiteY1" fmla="*/ 1834 h 1211509"/>
                <a:gd name="connsiteX2" fmla="*/ 1152525 w 1152525"/>
                <a:gd name="connsiteY2" fmla="*/ 382834 h 1211509"/>
                <a:gd name="connsiteX3" fmla="*/ 495300 w 1152525"/>
                <a:gd name="connsiteY3" fmla="*/ 1211509 h 1211509"/>
                <a:gd name="connsiteX4" fmla="*/ 0 w 1152525"/>
                <a:gd name="connsiteY4" fmla="*/ 754309 h 1211509"/>
                <a:gd name="connsiteX5" fmla="*/ 219075 w 1152525"/>
                <a:gd name="connsiteY5" fmla="*/ 287584 h 1211509"/>
                <a:gd name="connsiteX0" fmla="*/ 219075 w 1152525"/>
                <a:gd name="connsiteY0" fmla="*/ 308405 h 1232330"/>
                <a:gd name="connsiteX1" fmla="*/ 600075 w 1152525"/>
                <a:gd name="connsiteY1" fmla="*/ 22655 h 1232330"/>
                <a:gd name="connsiteX2" fmla="*/ 1152525 w 1152525"/>
                <a:gd name="connsiteY2" fmla="*/ 403655 h 1232330"/>
                <a:gd name="connsiteX3" fmla="*/ 495300 w 1152525"/>
                <a:gd name="connsiteY3" fmla="*/ 1232330 h 1232330"/>
                <a:gd name="connsiteX4" fmla="*/ 0 w 1152525"/>
                <a:gd name="connsiteY4" fmla="*/ 775130 h 1232330"/>
                <a:gd name="connsiteX5" fmla="*/ 219075 w 1152525"/>
                <a:gd name="connsiteY5" fmla="*/ 308405 h 1232330"/>
                <a:gd name="connsiteX0" fmla="*/ 219075 w 1133475"/>
                <a:gd name="connsiteY0" fmla="*/ 306820 h 1230745"/>
                <a:gd name="connsiteX1" fmla="*/ 600075 w 1133475"/>
                <a:gd name="connsiteY1" fmla="*/ 21070 h 1230745"/>
                <a:gd name="connsiteX2" fmla="*/ 1133475 w 1133475"/>
                <a:gd name="connsiteY2" fmla="*/ 416357 h 1230745"/>
                <a:gd name="connsiteX3" fmla="*/ 495300 w 1133475"/>
                <a:gd name="connsiteY3" fmla="*/ 1230745 h 1230745"/>
                <a:gd name="connsiteX4" fmla="*/ 0 w 1133475"/>
                <a:gd name="connsiteY4" fmla="*/ 773545 h 1230745"/>
                <a:gd name="connsiteX5" fmla="*/ 219075 w 1133475"/>
                <a:gd name="connsiteY5" fmla="*/ 306820 h 1230745"/>
                <a:gd name="connsiteX0" fmla="*/ 219075 w 1133475"/>
                <a:gd name="connsiteY0" fmla="*/ 299770 h 1223695"/>
                <a:gd name="connsiteX1" fmla="*/ 600075 w 1133475"/>
                <a:gd name="connsiteY1" fmla="*/ 14020 h 1223695"/>
                <a:gd name="connsiteX2" fmla="*/ 1133475 w 1133475"/>
                <a:gd name="connsiteY2" fmla="*/ 409307 h 1223695"/>
                <a:gd name="connsiteX3" fmla="*/ 495300 w 1133475"/>
                <a:gd name="connsiteY3" fmla="*/ 1223695 h 1223695"/>
                <a:gd name="connsiteX4" fmla="*/ 0 w 1133475"/>
                <a:gd name="connsiteY4" fmla="*/ 766495 h 1223695"/>
                <a:gd name="connsiteX5" fmla="*/ 219075 w 1133475"/>
                <a:gd name="connsiteY5" fmla="*/ 299770 h 1223695"/>
                <a:gd name="connsiteX0" fmla="*/ 219075 w 1287830"/>
                <a:gd name="connsiteY0" fmla="*/ 299770 h 1223695"/>
                <a:gd name="connsiteX1" fmla="*/ 600075 w 1287830"/>
                <a:gd name="connsiteY1" fmla="*/ 14020 h 1223695"/>
                <a:gd name="connsiteX2" fmla="*/ 1133475 w 1287830"/>
                <a:gd name="connsiteY2" fmla="*/ 409307 h 1223695"/>
                <a:gd name="connsiteX3" fmla="*/ 495300 w 1287830"/>
                <a:gd name="connsiteY3" fmla="*/ 1223695 h 1223695"/>
                <a:gd name="connsiteX4" fmla="*/ 0 w 1287830"/>
                <a:gd name="connsiteY4" fmla="*/ 766495 h 1223695"/>
                <a:gd name="connsiteX5" fmla="*/ 219075 w 1287830"/>
                <a:gd name="connsiteY5" fmla="*/ 299770 h 1223695"/>
                <a:gd name="connsiteX0" fmla="*/ 219075 w 1330240"/>
                <a:gd name="connsiteY0" fmla="*/ 299770 h 1242441"/>
                <a:gd name="connsiteX1" fmla="*/ 600075 w 1330240"/>
                <a:gd name="connsiteY1" fmla="*/ 14020 h 1242441"/>
                <a:gd name="connsiteX2" fmla="*/ 1133475 w 1330240"/>
                <a:gd name="connsiteY2" fmla="*/ 409307 h 1242441"/>
                <a:gd name="connsiteX3" fmla="*/ 495300 w 1330240"/>
                <a:gd name="connsiteY3" fmla="*/ 1223695 h 1242441"/>
                <a:gd name="connsiteX4" fmla="*/ 0 w 1330240"/>
                <a:gd name="connsiteY4" fmla="*/ 766495 h 1242441"/>
                <a:gd name="connsiteX5" fmla="*/ 219075 w 1330240"/>
                <a:gd name="connsiteY5" fmla="*/ 299770 h 1242441"/>
                <a:gd name="connsiteX0" fmla="*/ 219075 w 1327762"/>
                <a:gd name="connsiteY0" fmla="*/ 299770 h 1205542"/>
                <a:gd name="connsiteX1" fmla="*/ 600075 w 1327762"/>
                <a:gd name="connsiteY1" fmla="*/ 14020 h 1205542"/>
                <a:gd name="connsiteX2" fmla="*/ 1133475 w 1327762"/>
                <a:gd name="connsiteY2" fmla="*/ 409307 h 1205542"/>
                <a:gd name="connsiteX3" fmla="*/ 481013 w 1327762"/>
                <a:gd name="connsiteY3" fmla="*/ 1185595 h 1205542"/>
                <a:gd name="connsiteX4" fmla="*/ 0 w 1327762"/>
                <a:gd name="connsiteY4" fmla="*/ 766495 h 1205542"/>
                <a:gd name="connsiteX5" fmla="*/ 219075 w 1327762"/>
                <a:gd name="connsiteY5" fmla="*/ 299770 h 1205542"/>
                <a:gd name="connsiteX0" fmla="*/ 219075 w 1318623"/>
                <a:gd name="connsiteY0" fmla="*/ 299770 h 1197469"/>
                <a:gd name="connsiteX1" fmla="*/ 600075 w 1318623"/>
                <a:gd name="connsiteY1" fmla="*/ 14020 h 1197469"/>
                <a:gd name="connsiteX2" fmla="*/ 1133475 w 1318623"/>
                <a:gd name="connsiteY2" fmla="*/ 409307 h 1197469"/>
                <a:gd name="connsiteX3" fmla="*/ 481013 w 1318623"/>
                <a:gd name="connsiteY3" fmla="*/ 1185595 h 1197469"/>
                <a:gd name="connsiteX4" fmla="*/ 0 w 1318623"/>
                <a:gd name="connsiteY4" fmla="*/ 766495 h 1197469"/>
                <a:gd name="connsiteX5" fmla="*/ 219075 w 1318623"/>
                <a:gd name="connsiteY5" fmla="*/ 299770 h 1197469"/>
                <a:gd name="connsiteX0" fmla="*/ 219075 w 1336824"/>
                <a:gd name="connsiteY0" fmla="*/ 299770 h 1198539"/>
                <a:gd name="connsiteX1" fmla="*/ 600075 w 1336824"/>
                <a:gd name="connsiteY1" fmla="*/ 14020 h 1198539"/>
                <a:gd name="connsiteX2" fmla="*/ 1133475 w 1336824"/>
                <a:gd name="connsiteY2" fmla="*/ 409307 h 1198539"/>
                <a:gd name="connsiteX3" fmla="*/ 481013 w 1336824"/>
                <a:gd name="connsiteY3" fmla="*/ 1185595 h 1198539"/>
                <a:gd name="connsiteX4" fmla="*/ 0 w 1336824"/>
                <a:gd name="connsiteY4" fmla="*/ 766495 h 1198539"/>
                <a:gd name="connsiteX5" fmla="*/ 219075 w 1336824"/>
                <a:gd name="connsiteY5" fmla="*/ 299770 h 1198539"/>
                <a:gd name="connsiteX0" fmla="*/ 219075 w 1316218"/>
                <a:gd name="connsiteY0" fmla="*/ 299770 h 1199999"/>
                <a:gd name="connsiteX1" fmla="*/ 600075 w 1316218"/>
                <a:gd name="connsiteY1" fmla="*/ 14020 h 1199999"/>
                <a:gd name="connsiteX2" fmla="*/ 1133475 w 1316218"/>
                <a:gd name="connsiteY2" fmla="*/ 409307 h 1199999"/>
                <a:gd name="connsiteX3" fmla="*/ 481013 w 1316218"/>
                <a:gd name="connsiteY3" fmla="*/ 1185595 h 1199999"/>
                <a:gd name="connsiteX4" fmla="*/ 0 w 1316218"/>
                <a:gd name="connsiteY4" fmla="*/ 766495 h 1199999"/>
                <a:gd name="connsiteX5" fmla="*/ 219075 w 1316218"/>
                <a:gd name="connsiteY5" fmla="*/ 299770 h 1199999"/>
                <a:gd name="connsiteX0" fmla="*/ 0 w 1097143"/>
                <a:gd name="connsiteY0" fmla="*/ 299770 h 1199999"/>
                <a:gd name="connsiteX1" fmla="*/ 381000 w 1097143"/>
                <a:gd name="connsiteY1" fmla="*/ 14020 h 1199999"/>
                <a:gd name="connsiteX2" fmla="*/ 914400 w 1097143"/>
                <a:gd name="connsiteY2" fmla="*/ 409307 h 1199999"/>
                <a:gd name="connsiteX3" fmla="*/ 261938 w 1097143"/>
                <a:gd name="connsiteY3" fmla="*/ 1185595 h 1199999"/>
                <a:gd name="connsiteX4" fmla="*/ 0 w 1097143"/>
                <a:gd name="connsiteY4" fmla="*/ 299770 h 1199999"/>
                <a:gd name="connsiteX0" fmla="*/ 198577 w 1295720"/>
                <a:gd name="connsiteY0" fmla="*/ 299770 h 1199999"/>
                <a:gd name="connsiteX1" fmla="*/ 579577 w 1295720"/>
                <a:gd name="connsiteY1" fmla="*/ 14020 h 1199999"/>
                <a:gd name="connsiteX2" fmla="*/ 1112977 w 1295720"/>
                <a:gd name="connsiteY2" fmla="*/ 409307 h 1199999"/>
                <a:gd name="connsiteX3" fmla="*/ 460515 w 1295720"/>
                <a:gd name="connsiteY3" fmla="*/ 1185595 h 1199999"/>
                <a:gd name="connsiteX4" fmla="*/ 198577 w 1295720"/>
                <a:gd name="connsiteY4" fmla="*/ 299770 h 1199999"/>
                <a:gd name="connsiteX0" fmla="*/ 232010 w 1329153"/>
                <a:gd name="connsiteY0" fmla="*/ 299770 h 1199999"/>
                <a:gd name="connsiteX1" fmla="*/ 613010 w 1329153"/>
                <a:gd name="connsiteY1" fmla="*/ 14020 h 1199999"/>
                <a:gd name="connsiteX2" fmla="*/ 1146410 w 1329153"/>
                <a:gd name="connsiteY2" fmla="*/ 409307 h 1199999"/>
                <a:gd name="connsiteX3" fmla="*/ 493948 w 1329153"/>
                <a:gd name="connsiteY3" fmla="*/ 1185595 h 1199999"/>
                <a:gd name="connsiteX4" fmla="*/ 232010 w 1329153"/>
                <a:gd name="connsiteY4" fmla="*/ 299770 h 1199999"/>
                <a:gd name="connsiteX0" fmla="*/ 232010 w 1329153"/>
                <a:gd name="connsiteY0" fmla="*/ 810856 h 1711085"/>
                <a:gd name="connsiteX1" fmla="*/ 627078 w 1329153"/>
                <a:gd name="connsiteY1" fmla="*/ 4602 h 1711085"/>
                <a:gd name="connsiteX2" fmla="*/ 1146410 w 1329153"/>
                <a:gd name="connsiteY2" fmla="*/ 920393 h 1711085"/>
                <a:gd name="connsiteX3" fmla="*/ 493948 w 1329153"/>
                <a:gd name="connsiteY3" fmla="*/ 1696681 h 1711085"/>
                <a:gd name="connsiteX4" fmla="*/ 232010 w 1329153"/>
                <a:gd name="connsiteY4" fmla="*/ 810856 h 1711085"/>
                <a:gd name="connsiteX0" fmla="*/ 208257 w 1417942"/>
                <a:gd name="connsiteY0" fmla="*/ 754585 h 1711085"/>
                <a:gd name="connsiteX1" fmla="*/ 715867 w 1417942"/>
                <a:gd name="connsiteY1" fmla="*/ 4602 h 1711085"/>
                <a:gd name="connsiteX2" fmla="*/ 1235199 w 1417942"/>
                <a:gd name="connsiteY2" fmla="*/ 920393 h 1711085"/>
                <a:gd name="connsiteX3" fmla="*/ 582737 w 1417942"/>
                <a:gd name="connsiteY3" fmla="*/ 1696681 h 1711085"/>
                <a:gd name="connsiteX4" fmla="*/ 208257 w 1417942"/>
                <a:gd name="connsiteY4" fmla="*/ 754585 h 1711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942" h="1711085">
                  <a:moveTo>
                    <a:pt x="208257" y="754585"/>
                  </a:moveTo>
                  <a:cubicBezTo>
                    <a:pt x="292394" y="659335"/>
                    <a:pt x="260255" y="-19211"/>
                    <a:pt x="715867" y="4602"/>
                  </a:cubicBezTo>
                  <a:cubicBezTo>
                    <a:pt x="1100042" y="-63661"/>
                    <a:pt x="1160586" y="645756"/>
                    <a:pt x="1235199" y="920393"/>
                  </a:cubicBezTo>
                  <a:cubicBezTo>
                    <a:pt x="1708274" y="1401406"/>
                    <a:pt x="1181223" y="1791931"/>
                    <a:pt x="582737" y="1696681"/>
                  </a:cubicBezTo>
                  <a:cubicBezTo>
                    <a:pt x="309686" y="1658581"/>
                    <a:pt x="-328317" y="1197497"/>
                    <a:pt x="208257" y="754585"/>
                  </a:cubicBezTo>
                  <a:close/>
                </a:path>
              </a:pathLst>
            </a:custGeom>
            <a:solidFill>
              <a:srgbClr val="42A890"/>
            </a:solidFill>
            <a:ln>
              <a:noFill/>
            </a:ln>
            <a:effectLst>
              <a:glow rad="101600">
                <a:schemeClr val="accent2">
                  <a:satMod val="175000"/>
                  <a:alpha val="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任意多边形 173"/>
            <p:cNvSpPr/>
            <p:nvPr/>
          </p:nvSpPr>
          <p:spPr>
            <a:xfrm>
              <a:off x="2629598" y="3237517"/>
              <a:ext cx="351869" cy="1367144"/>
            </a:xfrm>
            <a:custGeom>
              <a:avLst/>
              <a:gdLst>
                <a:gd name="connsiteX0" fmla="*/ 219075 w 342900"/>
                <a:gd name="connsiteY0" fmla="*/ 1366838 h 1366838"/>
                <a:gd name="connsiteX1" fmla="*/ 342900 w 342900"/>
                <a:gd name="connsiteY1" fmla="*/ 1362075 h 1366838"/>
                <a:gd name="connsiteX2" fmla="*/ 314325 w 342900"/>
                <a:gd name="connsiteY2" fmla="*/ 0 h 1366838"/>
                <a:gd name="connsiteX3" fmla="*/ 261938 w 342900"/>
                <a:gd name="connsiteY3" fmla="*/ 423863 h 1366838"/>
                <a:gd name="connsiteX4" fmla="*/ 0 w 342900"/>
                <a:gd name="connsiteY4" fmla="*/ 261938 h 1366838"/>
                <a:gd name="connsiteX5" fmla="*/ 242888 w 342900"/>
                <a:gd name="connsiteY5" fmla="*/ 495300 h 1366838"/>
                <a:gd name="connsiteX6" fmla="*/ 219075 w 342900"/>
                <a:gd name="connsiteY6" fmla="*/ 1366838 h 1366838"/>
                <a:gd name="connsiteX0" fmla="*/ 219075 w 342900"/>
                <a:gd name="connsiteY0" fmla="*/ 1367144 h 1367144"/>
                <a:gd name="connsiteX1" fmla="*/ 342900 w 342900"/>
                <a:gd name="connsiteY1" fmla="*/ 1362381 h 1367144"/>
                <a:gd name="connsiteX2" fmla="*/ 314325 w 342900"/>
                <a:gd name="connsiteY2" fmla="*/ 306 h 1367144"/>
                <a:gd name="connsiteX3" fmla="*/ 261938 w 342900"/>
                <a:gd name="connsiteY3" fmla="*/ 424169 h 1367144"/>
                <a:gd name="connsiteX4" fmla="*/ 0 w 342900"/>
                <a:gd name="connsiteY4" fmla="*/ 262244 h 1367144"/>
                <a:gd name="connsiteX5" fmla="*/ 242888 w 342900"/>
                <a:gd name="connsiteY5" fmla="*/ 495606 h 1367144"/>
                <a:gd name="connsiteX6" fmla="*/ 219075 w 342900"/>
                <a:gd name="connsiteY6" fmla="*/ 1367144 h 1367144"/>
                <a:gd name="connsiteX0" fmla="*/ 219075 w 342900"/>
                <a:gd name="connsiteY0" fmla="*/ 1367144 h 1367144"/>
                <a:gd name="connsiteX1" fmla="*/ 342900 w 342900"/>
                <a:gd name="connsiteY1" fmla="*/ 1362381 h 1367144"/>
                <a:gd name="connsiteX2" fmla="*/ 314325 w 342900"/>
                <a:gd name="connsiteY2" fmla="*/ 306 h 1367144"/>
                <a:gd name="connsiteX3" fmla="*/ 261938 w 342900"/>
                <a:gd name="connsiteY3" fmla="*/ 424169 h 1367144"/>
                <a:gd name="connsiteX4" fmla="*/ 0 w 342900"/>
                <a:gd name="connsiteY4" fmla="*/ 262244 h 1367144"/>
                <a:gd name="connsiteX5" fmla="*/ 242888 w 342900"/>
                <a:gd name="connsiteY5" fmla="*/ 495606 h 1367144"/>
                <a:gd name="connsiteX6" fmla="*/ 219075 w 342900"/>
                <a:gd name="connsiteY6" fmla="*/ 1367144 h 1367144"/>
                <a:gd name="connsiteX0" fmla="*/ 228044 w 351869"/>
                <a:gd name="connsiteY0" fmla="*/ 1367144 h 1367144"/>
                <a:gd name="connsiteX1" fmla="*/ 351869 w 351869"/>
                <a:gd name="connsiteY1" fmla="*/ 1362381 h 1367144"/>
                <a:gd name="connsiteX2" fmla="*/ 323294 w 351869"/>
                <a:gd name="connsiteY2" fmla="*/ 306 h 1367144"/>
                <a:gd name="connsiteX3" fmla="*/ 270907 w 351869"/>
                <a:gd name="connsiteY3" fmla="*/ 424169 h 1367144"/>
                <a:gd name="connsiteX4" fmla="*/ 8969 w 351869"/>
                <a:gd name="connsiteY4" fmla="*/ 262244 h 1367144"/>
                <a:gd name="connsiteX5" fmla="*/ 251857 w 351869"/>
                <a:gd name="connsiteY5" fmla="*/ 495606 h 1367144"/>
                <a:gd name="connsiteX6" fmla="*/ 228044 w 351869"/>
                <a:gd name="connsiteY6" fmla="*/ 1367144 h 1367144"/>
                <a:gd name="connsiteX0" fmla="*/ 228044 w 351869"/>
                <a:gd name="connsiteY0" fmla="*/ 1367144 h 1367144"/>
                <a:gd name="connsiteX1" fmla="*/ 351869 w 351869"/>
                <a:gd name="connsiteY1" fmla="*/ 1362381 h 1367144"/>
                <a:gd name="connsiteX2" fmla="*/ 323294 w 351869"/>
                <a:gd name="connsiteY2" fmla="*/ 306 h 1367144"/>
                <a:gd name="connsiteX3" fmla="*/ 270907 w 351869"/>
                <a:gd name="connsiteY3" fmla="*/ 424169 h 1367144"/>
                <a:gd name="connsiteX4" fmla="*/ 8969 w 351869"/>
                <a:gd name="connsiteY4" fmla="*/ 262244 h 1367144"/>
                <a:gd name="connsiteX5" fmla="*/ 251857 w 351869"/>
                <a:gd name="connsiteY5" fmla="*/ 495606 h 1367144"/>
                <a:gd name="connsiteX6" fmla="*/ 228044 w 351869"/>
                <a:gd name="connsiteY6" fmla="*/ 1367144 h 136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869" h="1367144">
                  <a:moveTo>
                    <a:pt x="228044" y="1367144"/>
                  </a:moveTo>
                  <a:lnTo>
                    <a:pt x="351869" y="1362381"/>
                  </a:lnTo>
                  <a:cubicBezTo>
                    <a:pt x="342344" y="908356"/>
                    <a:pt x="342344" y="9831"/>
                    <a:pt x="323294" y="306"/>
                  </a:cubicBezTo>
                  <a:cubicBezTo>
                    <a:pt x="264557" y="-10806"/>
                    <a:pt x="288369" y="282881"/>
                    <a:pt x="270907" y="424169"/>
                  </a:cubicBezTo>
                  <a:cubicBezTo>
                    <a:pt x="183594" y="370194"/>
                    <a:pt x="89932" y="297169"/>
                    <a:pt x="8969" y="262244"/>
                  </a:cubicBezTo>
                  <a:cubicBezTo>
                    <a:pt x="-46593" y="289231"/>
                    <a:pt x="170894" y="417819"/>
                    <a:pt x="251857" y="495606"/>
                  </a:cubicBezTo>
                  <a:lnTo>
                    <a:pt x="228044" y="1367144"/>
                  </a:lnTo>
                  <a:close/>
                </a:path>
              </a:pathLst>
            </a:custGeom>
            <a:solidFill>
              <a:srgbClr val="8B9087"/>
            </a:solidFill>
            <a:ln>
              <a:noFill/>
            </a:ln>
            <a:effectLst>
              <a:glow rad="101600">
                <a:schemeClr val="accent2">
                  <a:satMod val="175000"/>
                  <a:alpha val="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6" name="组合 195"/>
          <p:cNvGrpSpPr/>
          <p:nvPr/>
        </p:nvGrpSpPr>
        <p:grpSpPr>
          <a:xfrm>
            <a:off x="737939" y="3826380"/>
            <a:ext cx="1635433" cy="2534696"/>
            <a:chOff x="737062" y="3825632"/>
            <a:chExt cx="1635433" cy="2534696"/>
          </a:xfrm>
        </p:grpSpPr>
        <p:grpSp>
          <p:nvGrpSpPr>
            <p:cNvPr id="197" name="组合 196"/>
            <p:cNvGrpSpPr/>
            <p:nvPr/>
          </p:nvGrpSpPr>
          <p:grpSpPr>
            <a:xfrm>
              <a:off x="737062" y="3825632"/>
              <a:ext cx="1635433" cy="2534696"/>
              <a:chOff x="1956716" y="2069965"/>
              <a:chExt cx="1635433" cy="2534696"/>
            </a:xfrm>
          </p:grpSpPr>
          <p:sp>
            <p:nvSpPr>
              <p:cNvPr id="199" name="任意多边形 198"/>
              <p:cNvSpPr/>
              <p:nvPr/>
            </p:nvSpPr>
            <p:spPr>
              <a:xfrm>
                <a:off x="1956716" y="2069965"/>
                <a:ext cx="1635433" cy="1802200"/>
              </a:xfrm>
              <a:custGeom>
                <a:avLst/>
                <a:gdLst>
                  <a:gd name="connsiteX0" fmla="*/ 219075 w 1152525"/>
                  <a:gd name="connsiteY0" fmla="*/ 304800 h 1228725"/>
                  <a:gd name="connsiteX1" fmla="*/ 342900 w 1152525"/>
                  <a:gd name="connsiteY1" fmla="*/ 28575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390525 w 1152525"/>
                  <a:gd name="connsiteY1" fmla="*/ 26670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287584 h 1211509"/>
                  <a:gd name="connsiteX1" fmla="*/ 600075 w 1152525"/>
                  <a:gd name="connsiteY1" fmla="*/ 1834 h 1211509"/>
                  <a:gd name="connsiteX2" fmla="*/ 1152525 w 1152525"/>
                  <a:gd name="connsiteY2" fmla="*/ 382834 h 1211509"/>
                  <a:gd name="connsiteX3" fmla="*/ 495300 w 1152525"/>
                  <a:gd name="connsiteY3" fmla="*/ 1211509 h 1211509"/>
                  <a:gd name="connsiteX4" fmla="*/ 0 w 1152525"/>
                  <a:gd name="connsiteY4" fmla="*/ 754309 h 1211509"/>
                  <a:gd name="connsiteX5" fmla="*/ 219075 w 1152525"/>
                  <a:gd name="connsiteY5" fmla="*/ 287584 h 1211509"/>
                  <a:gd name="connsiteX0" fmla="*/ 219075 w 1152525"/>
                  <a:gd name="connsiteY0" fmla="*/ 287584 h 1211509"/>
                  <a:gd name="connsiteX1" fmla="*/ 600075 w 1152525"/>
                  <a:gd name="connsiteY1" fmla="*/ 1834 h 1211509"/>
                  <a:gd name="connsiteX2" fmla="*/ 1152525 w 1152525"/>
                  <a:gd name="connsiteY2" fmla="*/ 382834 h 1211509"/>
                  <a:gd name="connsiteX3" fmla="*/ 495300 w 1152525"/>
                  <a:gd name="connsiteY3" fmla="*/ 1211509 h 1211509"/>
                  <a:gd name="connsiteX4" fmla="*/ 0 w 1152525"/>
                  <a:gd name="connsiteY4" fmla="*/ 754309 h 1211509"/>
                  <a:gd name="connsiteX5" fmla="*/ 219075 w 1152525"/>
                  <a:gd name="connsiteY5" fmla="*/ 287584 h 1211509"/>
                  <a:gd name="connsiteX0" fmla="*/ 219075 w 1152525"/>
                  <a:gd name="connsiteY0" fmla="*/ 308405 h 1232330"/>
                  <a:gd name="connsiteX1" fmla="*/ 600075 w 1152525"/>
                  <a:gd name="connsiteY1" fmla="*/ 22655 h 1232330"/>
                  <a:gd name="connsiteX2" fmla="*/ 1152525 w 1152525"/>
                  <a:gd name="connsiteY2" fmla="*/ 403655 h 1232330"/>
                  <a:gd name="connsiteX3" fmla="*/ 495300 w 1152525"/>
                  <a:gd name="connsiteY3" fmla="*/ 1232330 h 1232330"/>
                  <a:gd name="connsiteX4" fmla="*/ 0 w 1152525"/>
                  <a:gd name="connsiteY4" fmla="*/ 775130 h 1232330"/>
                  <a:gd name="connsiteX5" fmla="*/ 219075 w 1152525"/>
                  <a:gd name="connsiteY5" fmla="*/ 308405 h 1232330"/>
                  <a:gd name="connsiteX0" fmla="*/ 219075 w 1133475"/>
                  <a:gd name="connsiteY0" fmla="*/ 306820 h 1230745"/>
                  <a:gd name="connsiteX1" fmla="*/ 600075 w 1133475"/>
                  <a:gd name="connsiteY1" fmla="*/ 21070 h 1230745"/>
                  <a:gd name="connsiteX2" fmla="*/ 1133475 w 1133475"/>
                  <a:gd name="connsiteY2" fmla="*/ 416357 h 1230745"/>
                  <a:gd name="connsiteX3" fmla="*/ 495300 w 1133475"/>
                  <a:gd name="connsiteY3" fmla="*/ 1230745 h 1230745"/>
                  <a:gd name="connsiteX4" fmla="*/ 0 w 1133475"/>
                  <a:gd name="connsiteY4" fmla="*/ 773545 h 1230745"/>
                  <a:gd name="connsiteX5" fmla="*/ 219075 w 1133475"/>
                  <a:gd name="connsiteY5" fmla="*/ 306820 h 1230745"/>
                  <a:gd name="connsiteX0" fmla="*/ 219075 w 1133475"/>
                  <a:gd name="connsiteY0" fmla="*/ 299770 h 1223695"/>
                  <a:gd name="connsiteX1" fmla="*/ 600075 w 1133475"/>
                  <a:gd name="connsiteY1" fmla="*/ 14020 h 1223695"/>
                  <a:gd name="connsiteX2" fmla="*/ 1133475 w 1133475"/>
                  <a:gd name="connsiteY2" fmla="*/ 409307 h 1223695"/>
                  <a:gd name="connsiteX3" fmla="*/ 495300 w 1133475"/>
                  <a:gd name="connsiteY3" fmla="*/ 1223695 h 1223695"/>
                  <a:gd name="connsiteX4" fmla="*/ 0 w 1133475"/>
                  <a:gd name="connsiteY4" fmla="*/ 766495 h 1223695"/>
                  <a:gd name="connsiteX5" fmla="*/ 219075 w 1133475"/>
                  <a:gd name="connsiteY5" fmla="*/ 299770 h 1223695"/>
                  <a:gd name="connsiteX0" fmla="*/ 219075 w 1287830"/>
                  <a:gd name="connsiteY0" fmla="*/ 299770 h 1223695"/>
                  <a:gd name="connsiteX1" fmla="*/ 600075 w 1287830"/>
                  <a:gd name="connsiteY1" fmla="*/ 14020 h 1223695"/>
                  <a:gd name="connsiteX2" fmla="*/ 1133475 w 1287830"/>
                  <a:gd name="connsiteY2" fmla="*/ 409307 h 1223695"/>
                  <a:gd name="connsiteX3" fmla="*/ 495300 w 1287830"/>
                  <a:gd name="connsiteY3" fmla="*/ 1223695 h 1223695"/>
                  <a:gd name="connsiteX4" fmla="*/ 0 w 1287830"/>
                  <a:gd name="connsiteY4" fmla="*/ 766495 h 1223695"/>
                  <a:gd name="connsiteX5" fmla="*/ 219075 w 1287830"/>
                  <a:gd name="connsiteY5" fmla="*/ 299770 h 1223695"/>
                  <a:gd name="connsiteX0" fmla="*/ 219075 w 1330240"/>
                  <a:gd name="connsiteY0" fmla="*/ 299770 h 1242441"/>
                  <a:gd name="connsiteX1" fmla="*/ 600075 w 1330240"/>
                  <a:gd name="connsiteY1" fmla="*/ 14020 h 1242441"/>
                  <a:gd name="connsiteX2" fmla="*/ 1133475 w 1330240"/>
                  <a:gd name="connsiteY2" fmla="*/ 409307 h 1242441"/>
                  <a:gd name="connsiteX3" fmla="*/ 495300 w 1330240"/>
                  <a:gd name="connsiteY3" fmla="*/ 1223695 h 1242441"/>
                  <a:gd name="connsiteX4" fmla="*/ 0 w 1330240"/>
                  <a:gd name="connsiteY4" fmla="*/ 766495 h 1242441"/>
                  <a:gd name="connsiteX5" fmla="*/ 219075 w 1330240"/>
                  <a:gd name="connsiteY5" fmla="*/ 299770 h 1242441"/>
                  <a:gd name="connsiteX0" fmla="*/ 219075 w 1327762"/>
                  <a:gd name="connsiteY0" fmla="*/ 299770 h 1205542"/>
                  <a:gd name="connsiteX1" fmla="*/ 600075 w 1327762"/>
                  <a:gd name="connsiteY1" fmla="*/ 14020 h 1205542"/>
                  <a:gd name="connsiteX2" fmla="*/ 1133475 w 1327762"/>
                  <a:gd name="connsiteY2" fmla="*/ 409307 h 1205542"/>
                  <a:gd name="connsiteX3" fmla="*/ 481013 w 1327762"/>
                  <a:gd name="connsiteY3" fmla="*/ 1185595 h 1205542"/>
                  <a:gd name="connsiteX4" fmla="*/ 0 w 1327762"/>
                  <a:gd name="connsiteY4" fmla="*/ 766495 h 1205542"/>
                  <a:gd name="connsiteX5" fmla="*/ 219075 w 1327762"/>
                  <a:gd name="connsiteY5" fmla="*/ 299770 h 1205542"/>
                  <a:gd name="connsiteX0" fmla="*/ 219075 w 1318623"/>
                  <a:gd name="connsiteY0" fmla="*/ 299770 h 1197469"/>
                  <a:gd name="connsiteX1" fmla="*/ 600075 w 1318623"/>
                  <a:gd name="connsiteY1" fmla="*/ 14020 h 1197469"/>
                  <a:gd name="connsiteX2" fmla="*/ 1133475 w 1318623"/>
                  <a:gd name="connsiteY2" fmla="*/ 409307 h 1197469"/>
                  <a:gd name="connsiteX3" fmla="*/ 481013 w 1318623"/>
                  <a:gd name="connsiteY3" fmla="*/ 1185595 h 1197469"/>
                  <a:gd name="connsiteX4" fmla="*/ 0 w 1318623"/>
                  <a:gd name="connsiteY4" fmla="*/ 766495 h 1197469"/>
                  <a:gd name="connsiteX5" fmla="*/ 219075 w 1318623"/>
                  <a:gd name="connsiteY5" fmla="*/ 299770 h 1197469"/>
                  <a:gd name="connsiteX0" fmla="*/ 219075 w 1336824"/>
                  <a:gd name="connsiteY0" fmla="*/ 299770 h 1198539"/>
                  <a:gd name="connsiteX1" fmla="*/ 600075 w 1336824"/>
                  <a:gd name="connsiteY1" fmla="*/ 14020 h 1198539"/>
                  <a:gd name="connsiteX2" fmla="*/ 1133475 w 1336824"/>
                  <a:gd name="connsiteY2" fmla="*/ 409307 h 1198539"/>
                  <a:gd name="connsiteX3" fmla="*/ 481013 w 1336824"/>
                  <a:gd name="connsiteY3" fmla="*/ 1185595 h 1198539"/>
                  <a:gd name="connsiteX4" fmla="*/ 0 w 1336824"/>
                  <a:gd name="connsiteY4" fmla="*/ 766495 h 1198539"/>
                  <a:gd name="connsiteX5" fmla="*/ 219075 w 1336824"/>
                  <a:gd name="connsiteY5" fmla="*/ 299770 h 1198539"/>
                  <a:gd name="connsiteX0" fmla="*/ 219075 w 1316218"/>
                  <a:gd name="connsiteY0" fmla="*/ 299770 h 1199999"/>
                  <a:gd name="connsiteX1" fmla="*/ 600075 w 1316218"/>
                  <a:gd name="connsiteY1" fmla="*/ 14020 h 1199999"/>
                  <a:gd name="connsiteX2" fmla="*/ 1133475 w 1316218"/>
                  <a:gd name="connsiteY2" fmla="*/ 409307 h 1199999"/>
                  <a:gd name="connsiteX3" fmla="*/ 481013 w 1316218"/>
                  <a:gd name="connsiteY3" fmla="*/ 1185595 h 1199999"/>
                  <a:gd name="connsiteX4" fmla="*/ 0 w 1316218"/>
                  <a:gd name="connsiteY4" fmla="*/ 766495 h 1199999"/>
                  <a:gd name="connsiteX5" fmla="*/ 219075 w 1316218"/>
                  <a:gd name="connsiteY5" fmla="*/ 299770 h 1199999"/>
                  <a:gd name="connsiteX0" fmla="*/ 0 w 1097143"/>
                  <a:gd name="connsiteY0" fmla="*/ 299770 h 1199999"/>
                  <a:gd name="connsiteX1" fmla="*/ 381000 w 1097143"/>
                  <a:gd name="connsiteY1" fmla="*/ 14020 h 1199999"/>
                  <a:gd name="connsiteX2" fmla="*/ 914400 w 1097143"/>
                  <a:gd name="connsiteY2" fmla="*/ 409307 h 1199999"/>
                  <a:gd name="connsiteX3" fmla="*/ 261938 w 1097143"/>
                  <a:gd name="connsiteY3" fmla="*/ 1185595 h 1199999"/>
                  <a:gd name="connsiteX4" fmla="*/ 0 w 1097143"/>
                  <a:gd name="connsiteY4" fmla="*/ 299770 h 1199999"/>
                  <a:gd name="connsiteX0" fmla="*/ 198577 w 1295720"/>
                  <a:gd name="connsiteY0" fmla="*/ 299770 h 1199999"/>
                  <a:gd name="connsiteX1" fmla="*/ 579577 w 1295720"/>
                  <a:gd name="connsiteY1" fmla="*/ 14020 h 1199999"/>
                  <a:gd name="connsiteX2" fmla="*/ 1112977 w 1295720"/>
                  <a:gd name="connsiteY2" fmla="*/ 409307 h 1199999"/>
                  <a:gd name="connsiteX3" fmla="*/ 460515 w 1295720"/>
                  <a:gd name="connsiteY3" fmla="*/ 1185595 h 1199999"/>
                  <a:gd name="connsiteX4" fmla="*/ 198577 w 1295720"/>
                  <a:gd name="connsiteY4" fmla="*/ 299770 h 1199999"/>
                  <a:gd name="connsiteX0" fmla="*/ 232010 w 1329153"/>
                  <a:gd name="connsiteY0" fmla="*/ 299770 h 1199999"/>
                  <a:gd name="connsiteX1" fmla="*/ 613010 w 1329153"/>
                  <a:gd name="connsiteY1" fmla="*/ 14020 h 1199999"/>
                  <a:gd name="connsiteX2" fmla="*/ 1146410 w 1329153"/>
                  <a:gd name="connsiteY2" fmla="*/ 409307 h 1199999"/>
                  <a:gd name="connsiteX3" fmla="*/ 493948 w 1329153"/>
                  <a:gd name="connsiteY3" fmla="*/ 1185595 h 1199999"/>
                  <a:gd name="connsiteX4" fmla="*/ 232010 w 1329153"/>
                  <a:gd name="connsiteY4" fmla="*/ 299770 h 1199999"/>
                  <a:gd name="connsiteX0" fmla="*/ 232010 w 1387572"/>
                  <a:gd name="connsiteY0" fmla="*/ 301413 h 1200861"/>
                  <a:gd name="connsiteX1" fmla="*/ 613010 w 1387572"/>
                  <a:gd name="connsiteY1" fmla="*/ 15663 h 1200861"/>
                  <a:gd name="connsiteX2" fmla="*/ 1216749 w 1387572"/>
                  <a:gd name="connsiteY2" fmla="*/ 382814 h 1200861"/>
                  <a:gd name="connsiteX3" fmla="*/ 493948 w 1387572"/>
                  <a:gd name="connsiteY3" fmla="*/ 1187238 h 1200861"/>
                  <a:gd name="connsiteX4" fmla="*/ 232010 w 1387572"/>
                  <a:gd name="connsiteY4" fmla="*/ 301413 h 1200861"/>
                  <a:gd name="connsiteX0" fmla="*/ 232010 w 1387572"/>
                  <a:gd name="connsiteY0" fmla="*/ 699351 h 1598799"/>
                  <a:gd name="connsiteX1" fmla="*/ 387926 w 1387572"/>
                  <a:gd name="connsiteY1" fmla="*/ 5638 h 1598799"/>
                  <a:gd name="connsiteX2" fmla="*/ 1216749 w 1387572"/>
                  <a:gd name="connsiteY2" fmla="*/ 780752 h 1598799"/>
                  <a:gd name="connsiteX3" fmla="*/ 493948 w 1387572"/>
                  <a:gd name="connsiteY3" fmla="*/ 1585176 h 1598799"/>
                  <a:gd name="connsiteX4" fmla="*/ 232010 w 1387572"/>
                  <a:gd name="connsiteY4" fmla="*/ 699351 h 1598799"/>
                  <a:gd name="connsiteX0" fmla="*/ 232010 w 1387572"/>
                  <a:gd name="connsiteY0" fmla="*/ 643638 h 1543086"/>
                  <a:gd name="connsiteX1" fmla="*/ 739619 w 1387572"/>
                  <a:gd name="connsiteY1" fmla="*/ 6196 h 1543086"/>
                  <a:gd name="connsiteX2" fmla="*/ 1216749 w 1387572"/>
                  <a:gd name="connsiteY2" fmla="*/ 725039 h 1543086"/>
                  <a:gd name="connsiteX3" fmla="*/ 493948 w 1387572"/>
                  <a:gd name="connsiteY3" fmla="*/ 1529463 h 1543086"/>
                  <a:gd name="connsiteX4" fmla="*/ 232010 w 1387572"/>
                  <a:gd name="connsiteY4" fmla="*/ 643638 h 1543086"/>
                  <a:gd name="connsiteX0" fmla="*/ 467205 w 1622767"/>
                  <a:gd name="connsiteY0" fmla="*/ 643638 h 1544682"/>
                  <a:gd name="connsiteX1" fmla="*/ 974814 w 1622767"/>
                  <a:gd name="connsiteY1" fmla="*/ 6196 h 1544682"/>
                  <a:gd name="connsiteX2" fmla="*/ 1451944 w 1622767"/>
                  <a:gd name="connsiteY2" fmla="*/ 725039 h 1544682"/>
                  <a:gd name="connsiteX3" fmla="*/ 729143 w 1622767"/>
                  <a:gd name="connsiteY3" fmla="*/ 1529463 h 1544682"/>
                  <a:gd name="connsiteX4" fmla="*/ 3428 w 1622767"/>
                  <a:gd name="connsiteY4" fmla="*/ 1318843 h 1544682"/>
                  <a:gd name="connsiteX5" fmla="*/ 467205 w 1622767"/>
                  <a:gd name="connsiteY5" fmla="*/ 643638 h 1544682"/>
                  <a:gd name="connsiteX0" fmla="*/ 219084 w 1627864"/>
                  <a:gd name="connsiteY0" fmla="*/ 742112 h 1544682"/>
                  <a:gd name="connsiteX1" fmla="*/ 979911 w 1627864"/>
                  <a:gd name="connsiteY1" fmla="*/ 6196 h 1544682"/>
                  <a:gd name="connsiteX2" fmla="*/ 1457041 w 1627864"/>
                  <a:gd name="connsiteY2" fmla="*/ 725039 h 1544682"/>
                  <a:gd name="connsiteX3" fmla="*/ 734240 w 1627864"/>
                  <a:gd name="connsiteY3" fmla="*/ 1529463 h 1544682"/>
                  <a:gd name="connsiteX4" fmla="*/ 8525 w 1627864"/>
                  <a:gd name="connsiteY4" fmla="*/ 1318843 h 1544682"/>
                  <a:gd name="connsiteX5" fmla="*/ 219084 w 1627864"/>
                  <a:gd name="connsiteY5" fmla="*/ 742112 h 1544682"/>
                  <a:gd name="connsiteX0" fmla="*/ 219084 w 1627864"/>
                  <a:gd name="connsiteY0" fmla="*/ 752305 h 1554875"/>
                  <a:gd name="connsiteX1" fmla="*/ 500895 w 1627864"/>
                  <a:gd name="connsiteY1" fmla="*/ 273959 h 1554875"/>
                  <a:gd name="connsiteX2" fmla="*/ 979911 w 1627864"/>
                  <a:gd name="connsiteY2" fmla="*/ 16389 h 1554875"/>
                  <a:gd name="connsiteX3" fmla="*/ 1457041 w 1627864"/>
                  <a:gd name="connsiteY3" fmla="*/ 735232 h 1554875"/>
                  <a:gd name="connsiteX4" fmla="*/ 734240 w 1627864"/>
                  <a:gd name="connsiteY4" fmla="*/ 1539656 h 1554875"/>
                  <a:gd name="connsiteX5" fmla="*/ 8525 w 1627864"/>
                  <a:gd name="connsiteY5" fmla="*/ 1329036 h 1554875"/>
                  <a:gd name="connsiteX6" fmla="*/ 219084 w 1627864"/>
                  <a:gd name="connsiteY6" fmla="*/ 752305 h 1554875"/>
                  <a:gd name="connsiteX0" fmla="*/ 219084 w 1627864"/>
                  <a:gd name="connsiteY0" fmla="*/ 760983 h 1563553"/>
                  <a:gd name="connsiteX1" fmla="*/ 289880 w 1627864"/>
                  <a:gd name="connsiteY1" fmla="*/ 184163 h 1563553"/>
                  <a:gd name="connsiteX2" fmla="*/ 979911 w 1627864"/>
                  <a:gd name="connsiteY2" fmla="*/ 25067 h 1563553"/>
                  <a:gd name="connsiteX3" fmla="*/ 1457041 w 1627864"/>
                  <a:gd name="connsiteY3" fmla="*/ 743910 h 1563553"/>
                  <a:gd name="connsiteX4" fmla="*/ 734240 w 1627864"/>
                  <a:gd name="connsiteY4" fmla="*/ 1548334 h 1563553"/>
                  <a:gd name="connsiteX5" fmla="*/ 8525 w 1627864"/>
                  <a:gd name="connsiteY5" fmla="*/ 1337714 h 1563553"/>
                  <a:gd name="connsiteX6" fmla="*/ 219084 w 1627864"/>
                  <a:gd name="connsiteY6" fmla="*/ 760983 h 1563553"/>
                  <a:gd name="connsiteX0" fmla="*/ 219084 w 1627864"/>
                  <a:gd name="connsiteY0" fmla="*/ 999630 h 1802200"/>
                  <a:gd name="connsiteX1" fmla="*/ 289880 w 1627864"/>
                  <a:gd name="connsiteY1" fmla="*/ 422810 h 1802200"/>
                  <a:gd name="connsiteX2" fmla="*/ 754828 w 1627864"/>
                  <a:gd name="connsiteY2" fmla="*/ 10496 h 1802200"/>
                  <a:gd name="connsiteX3" fmla="*/ 1457041 w 1627864"/>
                  <a:gd name="connsiteY3" fmla="*/ 982557 h 1802200"/>
                  <a:gd name="connsiteX4" fmla="*/ 734240 w 1627864"/>
                  <a:gd name="connsiteY4" fmla="*/ 1786981 h 1802200"/>
                  <a:gd name="connsiteX5" fmla="*/ 8525 w 1627864"/>
                  <a:gd name="connsiteY5" fmla="*/ 1576361 h 1802200"/>
                  <a:gd name="connsiteX6" fmla="*/ 219084 w 1627864"/>
                  <a:gd name="connsiteY6" fmla="*/ 999630 h 1802200"/>
                  <a:gd name="connsiteX0" fmla="*/ 219084 w 1627864"/>
                  <a:gd name="connsiteY0" fmla="*/ 999630 h 1802200"/>
                  <a:gd name="connsiteX1" fmla="*/ 289880 w 1627864"/>
                  <a:gd name="connsiteY1" fmla="*/ 422810 h 1802200"/>
                  <a:gd name="connsiteX2" fmla="*/ 754828 w 1627864"/>
                  <a:gd name="connsiteY2" fmla="*/ 10496 h 1802200"/>
                  <a:gd name="connsiteX3" fmla="*/ 1457041 w 1627864"/>
                  <a:gd name="connsiteY3" fmla="*/ 982557 h 1802200"/>
                  <a:gd name="connsiteX4" fmla="*/ 734240 w 1627864"/>
                  <a:gd name="connsiteY4" fmla="*/ 1786981 h 1802200"/>
                  <a:gd name="connsiteX5" fmla="*/ 8525 w 1627864"/>
                  <a:gd name="connsiteY5" fmla="*/ 1576361 h 1802200"/>
                  <a:gd name="connsiteX6" fmla="*/ 219084 w 1627864"/>
                  <a:gd name="connsiteY6" fmla="*/ 999630 h 1802200"/>
                  <a:gd name="connsiteX0" fmla="*/ 219084 w 1627864"/>
                  <a:gd name="connsiteY0" fmla="*/ 999630 h 1802200"/>
                  <a:gd name="connsiteX1" fmla="*/ 289880 w 1627864"/>
                  <a:gd name="connsiteY1" fmla="*/ 422810 h 1802200"/>
                  <a:gd name="connsiteX2" fmla="*/ 754828 w 1627864"/>
                  <a:gd name="connsiteY2" fmla="*/ 10496 h 1802200"/>
                  <a:gd name="connsiteX3" fmla="*/ 1246483 w 1627864"/>
                  <a:gd name="connsiteY3" fmla="*/ 465014 h 1802200"/>
                  <a:gd name="connsiteX4" fmla="*/ 1457041 w 1627864"/>
                  <a:gd name="connsiteY4" fmla="*/ 982557 h 1802200"/>
                  <a:gd name="connsiteX5" fmla="*/ 734240 w 1627864"/>
                  <a:gd name="connsiteY5" fmla="*/ 1786981 h 1802200"/>
                  <a:gd name="connsiteX6" fmla="*/ 8525 w 1627864"/>
                  <a:gd name="connsiteY6" fmla="*/ 1576361 h 1802200"/>
                  <a:gd name="connsiteX7" fmla="*/ 219084 w 1627864"/>
                  <a:gd name="connsiteY7" fmla="*/ 999630 h 1802200"/>
                  <a:gd name="connsiteX0" fmla="*/ 219084 w 1627864"/>
                  <a:gd name="connsiteY0" fmla="*/ 999630 h 1802200"/>
                  <a:gd name="connsiteX1" fmla="*/ 289880 w 1627864"/>
                  <a:gd name="connsiteY1" fmla="*/ 422810 h 1802200"/>
                  <a:gd name="connsiteX2" fmla="*/ 754828 w 1627864"/>
                  <a:gd name="connsiteY2" fmla="*/ 10496 h 1802200"/>
                  <a:gd name="connsiteX3" fmla="*/ 1190212 w 1627864"/>
                  <a:gd name="connsiteY3" fmla="*/ 493150 h 1802200"/>
                  <a:gd name="connsiteX4" fmla="*/ 1457041 w 1627864"/>
                  <a:gd name="connsiteY4" fmla="*/ 982557 h 1802200"/>
                  <a:gd name="connsiteX5" fmla="*/ 734240 w 1627864"/>
                  <a:gd name="connsiteY5" fmla="*/ 1786981 h 1802200"/>
                  <a:gd name="connsiteX6" fmla="*/ 8525 w 1627864"/>
                  <a:gd name="connsiteY6" fmla="*/ 1576361 h 1802200"/>
                  <a:gd name="connsiteX7" fmla="*/ 219084 w 1627864"/>
                  <a:gd name="connsiteY7" fmla="*/ 999630 h 1802200"/>
                  <a:gd name="connsiteX0" fmla="*/ 219084 w 1627864"/>
                  <a:gd name="connsiteY0" fmla="*/ 999630 h 1802200"/>
                  <a:gd name="connsiteX1" fmla="*/ 289880 w 1627864"/>
                  <a:gd name="connsiteY1" fmla="*/ 422810 h 1802200"/>
                  <a:gd name="connsiteX2" fmla="*/ 754828 w 1627864"/>
                  <a:gd name="connsiteY2" fmla="*/ 10496 h 1802200"/>
                  <a:gd name="connsiteX3" fmla="*/ 1190212 w 1627864"/>
                  <a:gd name="connsiteY3" fmla="*/ 493150 h 1802200"/>
                  <a:gd name="connsiteX4" fmla="*/ 1457041 w 1627864"/>
                  <a:gd name="connsiteY4" fmla="*/ 982557 h 1802200"/>
                  <a:gd name="connsiteX5" fmla="*/ 734240 w 1627864"/>
                  <a:gd name="connsiteY5" fmla="*/ 1786981 h 1802200"/>
                  <a:gd name="connsiteX6" fmla="*/ 8525 w 1627864"/>
                  <a:gd name="connsiteY6" fmla="*/ 1576361 h 1802200"/>
                  <a:gd name="connsiteX7" fmla="*/ 219084 w 1627864"/>
                  <a:gd name="connsiteY7" fmla="*/ 999630 h 1802200"/>
                  <a:gd name="connsiteX0" fmla="*/ 219084 w 1627864"/>
                  <a:gd name="connsiteY0" fmla="*/ 999630 h 1802200"/>
                  <a:gd name="connsiteX1" fmla="*/ 289880 w 1627864"/>
                  <a:gd name="connsiteY1" fmla="*/ 422810 h 1802200"/>
                  <a:gd name="connsiteX2" fmla="*/ 754828 w 1627864"/>
                  <a:gd name="connsiteY2" fmla="*/ 10496 h 1802200"/>
                  <a:gd name="connsiteX3" fmla="*/ 1190212 w 1627864"/>
                  <a:gd name="connsiteY3" fmla="*/ 493150 h 1802200"/>
                  <a:gd name="connsiteX4" fmla="*/ 1457041 w 1627864"/>
                  <a:gd name="connsiteY4" fmla="*/ 982557 h 1802200"/>
                  <a:gd name="connsiteX5" fmla="*/ 734240 w 1627864"/>
                  <a:gd name="connsiteY5" fmla="*/ 1786981 h 1802200"/>
                  <a:gd name="connsiteX6" fmla="*/ 8525 w 1627864"/>
                  <a:gd name="connsiteY6" fmla="*/ 1576361 h 1802200"/>
                  <a:gd name="connsiteX7" fmla="*/ 219084 w 1627864"/>
                  <a:gd name="connsiteY7" fmla="*/ 999630 h 1802200"/>
                  <a:gd name="connsiteX0" fmla="*/ 219084 w 1635433"/>
                  <a:gd name="connsiteY0" fmla="*/ 999630 h 1802200"/>
                  <a:gd name="connsiteX1" fmla="*/ 289880 w 1635433"/>
                  <a:gd name="connsiteY1" fmla="*/ 422810 h 1802200"/>
                  <a:gd name="connsiteX2" fmla="*/ 754828 w 1635433"/>
                  <a:gd name="connsiteY2" fmla="*/ 10496 h 1802200"/>
                  <a:gd name="connsiteX3" fmla="*/ 1190212 w 1635433"/>
                  <a:gd name="connsiteY3" fmla="*/ 493150 h 1802200"/>
                  <a:gd name="connsiteX4" fmla="*/ 1457041 w 1635433"/>
                  <a:gd name="connsiteY4" fmla="*/ 982557 h 1802200"/>
                  <a:gd name="connsiteX5" fmla="*/ 1598175 w 1635433"/>
                  <a:gd name="connsiteY5" fmla="*/ 1646700 h 1802200"/>
                  <a:gd name="connsiteX6" fmla="*/ 734240 w 1635433"/>
                  <a:gd name="connsiteY6" fmla="*/ 1786981 h 1802200"/>
                  <a:gd name="connsiteX7" fmla="*/ 8525 w 1635433"/>
                  <a:gd name="connsiteY7" fmla="*/ 1576361 h 1802200"/>
                  <a:gd name="connsiteX8" fmla="*/ 219084 w 1635433"/>
                  <a:gd name="connsiteY8" fmla="*/ 999630 h 1802200"/>
                  <a:gd name="connsiteX0" fmla="*/ 219084 w 1635433"/>
                  <a:gd name="connsiteY0" fmla="*/ 999630 h 1802200"/>
                  <a:gd name="connsiteX1" fmla="*/ 289880 w 1635433"/>
                  <a:gd name="connsiteY1" fmla="*/ 422810 h 1802200"/>
                  <a:gd name="connsiteX2" fmla="*/ 754828 w 1635433"/>
                  <a:gd name="connsiteY2" fmla="*/ 10496 h 1802200"/>
                  <a:gd name="connsiteX3" fmla="*/ 1190212 w 1635433"/>
                  <a:gd name="connsiteY3" fmla="*/ 493150 h 1802200"/>
                  <a:gd name="connsiteX4" fmla="*/ 1457041 w 1635433"/>
                  <a:gd name="connsiteY4" fmla="*/ 982557 h 1802200"/>
                  <a:gd name="connsiteX5" fmla="*/ 1598175 w 1635433"/>
                  <a:gd name="connsiteY5" fmla="*/ 1646700 h 1802200"/>
                  <a:gd name="connsiteX6" fmla="*/ 734240 w 1635433"/>
                  <a:gd name="connsiteY6" fmla="*/ 1786981 h 1802200"/>
                  <a:gd name="connsiteX7" fmla="*/ 8525 w 1635433"/>
                  <a:gd name="connsiteY7" fmla="*/ 1576361 h 1802200"/>
                  <a:gd name="connsiteX8" fmla="*/ 219084 w 1635433"/>
                  <a:gd name="connsiteY8" fmla="*/ 999630 h 180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35433" h="1802200">
                    <a:moveTo>
                      <a:pt x="219084" y="999630"/>
                    </a:moveTo>
                    <a:cubicBezTo>
                      <a:pt x="301146" y="823784"/>
                      <a:pt x="134939" y="784614"/>
                      <a:pt x="289880" y="422810"/>
                    </a:cubicBezTo>
                    <a:cubicBezTo>
                      <a:pt x="416685" y="300157"/>
                      <a:pt x="595470" y="-66383"/>
                      <a:pt x="754828" y="10496"/>
                    </a:cubicBezTo>
                    <a:cubicBezTo>
                      <a:pt x="914262" y="17530"/>
                      <a:pt x="1213853" y="148260"/>
                      <a:pt x="1190212" y="493150"/>
                    </a:cubicBezTo>
                    <a:cubicBezTo>
                      <a:pt x="1391654" y="612957"/>
                      <a:pt x="1542415" y="762229"/>
                      <a:pt x="1457041" y="982557"/>
                    </a:cubicBezTo>
                    <a:cubicBezTo>
                      <a:pt x="1513312" y="1163092"/>
                      <a:pt x="1718642" y="1428223"/>
                      <a:pt x="1598175" y="1646700"/>
                    </a:cubicBezTo>
                    <a:cubicBezTo>
                      <a:pt x="1477708" y="1780771"/>
                      <a:pt x="987458" y="1786981"/>
                      <a:pt x="734240" y="1786981"/>
                    </a:cubicBezTo>
                    <a:cubicBezTo>
                      <a:pt x="532679" y="1846090"/>
                      <a:pt x="52181" y="1723998"/>
                      <a:pt x="8525" y="1576361"/>
                    </a:cubicBezTo>
                    <a:cubicBezTo>
                      <a:pt x="-35131" y="1428724"/>
                      <a:pt x="97045" y="1178546"/>
                      <a:pt x="219084" y="999630"/>
                    </a:cubicBezTo>
                    <a:close/>
                  </a:path>
                </a:pathLst>
              </a:custGeom>
              <a:solidFill>
                <a:srgbClr val="C7F2C7"/>
              </a:solidFill>
              <a:ln>
                <a:noFill/>
              </a:ln>
              <a:effectLst>
                <a:glow rad="101600">
                  <a:schemeClr val="accent2">
                    <a:satMod val="175000"/>
                    <a:alpha val="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任意多边形 199"/>
              <p:cNvSpPr/>
              <p:nvPr/>
            </p:nvSpPr>
            <p:spPr>
              <a:xfrm>
                <a:off x="2629598" y="3237517"/>
                <a:ext cx="351869" cy="1367144"/>
              </a:xfrm>
              <a:custGeom>
                <a:avLst/>
                <a:gdLst>
                  <a:gd name="connsiteX0" fmla="*/ 219075 w 342900"/>
                  <a:gd name="connsiteY0" fmla="*/ 1366838 h 1366838"/>
                  <a:gd name="connsiteX1" fmla="*/ 342900 w 342900"/>
                  <a:gd name="connsiteY1" fmla="*/ 1362075 h 1366838"/>
                  <a:gd name="connsiteX2" fmla="*/ 314325 w 342900"/>
                  <a:gd name="connsiteY2" fmla="*/ 0 h 1366838"/>
                  <a:gd name="connsiteX3" fmla="*/ 261938 w 342900"/>
                  <a:gd name="connsiteY3" fmla="*/ 423863 h 1366838"/>
                  <a:gd name="connsiteX4" fmla="*/ 0 w 342900"/>
                  <a:gd name="connsiteY4" fmla="*/ 261938 h 1366838"/>
                  <a:gd name="connsiteX5" fmla="*/ 242888 w 342900"/>
                  <a:gd name="connsiteY5" fmla="*/ 495300 h 1366838"/>
                  <a:gd name="connsiteX6" fmla="*/ 219075 w 342900"/>
                  <a:gd name="connsiteY6" fmla="*/ 1366838 h 1366838"/>
                  <a:gd name="connsiteX0" fmla="*/ 219075 w 342900"/>
                  <a:gd name="connsiteY0" fmla="*/ 1367144 h 1367144"/>
                  <a:gd name="connsiteX1" fmla="*/ 342900 w 342900"/>
                  <a:gd name="connsiteY1" fmla="*/ 1362381 h 1367144"/>
                  <a:gd name="connsiteX2" fmla="*/ 314325 w 342900"/>
                  <a:gd name="connsiteY2" fmla="*/ 306 h 1367144"/>
                  <a:gd name="connsiteX3" fmla="*/ 261938 w 342900"/>
                  <a:gd name="connsiteY3" fmla="*/ 424169 h 1367144"/>
                  <a:gd name="connsiteX4" fmla="*/ 0 w 342900"/>
                  <a:gd name="connsiteY4" fmla="*/ 262244 h 1367144"/>
                  <a:gd name="connsiteX5" fmla="*/ 242888 w 342900"/>
                  <a:gd name="connsiteY5" fmla="*/ 495606 h 1367144"/>
                  <a:gd name="connsiteX6" fmla="*/ 219075 w 342900"/>
                  <a:gd name="connsiteY6" fmla="*/ 1367144 h 1367144"/>
                  <a:gd name="connsiteX0" fmla="*/ 219075 w 342900"/>
                  <a:gd name="connsiteY0" fmla="*/ 1367144 h 1367144"/>
                  <a:gd name="connsiteX1" fmla="*/ 342900 w 342900"/>
                  <a:gd name="connsiteY1" fmla="*/ 1362381 h 1367144"/>
                  <a:gd name="connsiteX2" fmla="*/ 314325 w 342900"/>
                  <a:gd name="connsiteY2" fmla="*/ 306 h 1367144"/>
                  <a:gd name="connsiteX3" fmla="*/ 261938 w 342900"/>
                  <a:gd name="connsiteY3" fmla="*/ 424169 h 1367144"/>
                  <a:gd name="connsiteX4" fmla="*/ 0 w 342900"/>
                  <a:gd name="connsiteY4" fmla="*/ 262244 h 1367144"/>
                  <a:gd name="connsiteX5" fmla="*/ 242888 w 342900"/>
                  <a:gd name="connsiteY5" fmla="*/ 495606 h 1367144"/>
                  <a:gd name="connsiteX6" fmla="*/ 219075 w 342900"/>
                  <a:gd name="connsiteY6" fmla="*/ 1367144 h 1367144"/>
                  <a:gd name="connsiteX0" fmla="*/ 228044 w 351869"/>
                  <a:gd name="connsiteY0" fmla="*/ 1367144 h 1367144"/>
                  <a:gd name="connsiteX1" fmla="*/ 351869 w 351869"/>
                  <a:gd name="connsiteY1" fmla="*/ 1362381 h 1367144"/>
                  <a:gd name="connsiteX2" fmla="*/ 323294 w 351869"/>
                  <a:gd name="connsiteY2" fmla="*/ 306 h 1367144"/>
                  <a:gd name="connsiteX3" fmla="*/ 270907 w 351869"/>
                  <a:gd name="connsiteY3" fmla="*/ 424169 h 1367144"/>
                  <a:gd name="connsiteX4" fmla="*/ 8969 w 351869"/>
                  <a:gd name="connsiteY4" fmla="*/ 262244 h 1367144"/>
                  <a:gd name="connsiteX5" fmla="*/ 251857 w 351869"/>
                  <a:gd name="connsiteY5" fmla="*/ 495606 h 1367144"/>
                  <a:gd name="connsiteX6" fmla="*/ 228044 w 351869"/>
                  <a:gd name="connsiteY6" fmla="*/ 1367144 h 1367144"/>
                  <a:gd name="connsiteX0" fmla="*/ 228044 w 351869"/>
                  <a:gd name="connsiteY0" fmla="*/ 1367144 h 1367144"/>
                  <a:gd name="connsiteX1" fmla="*/ 351869 w 351869"/>
                  <a:gd name="connsiteY1" fmla="*/ 1362381 h 1367144"/>
                  <a:gd name="connsiteX2" fmla="*/ 323294 w 351869"/>
                  <a:gd name="connsiteY2" fmla="*/ 306 h 1367144"/>
                  <a:gd name="connsiteX3" fmla="*/ 270907 w 351869"/>
                  <a:gd name="connsiteY3" fmla="*/ 424169 h 1367144"/>
                  <a:gd name="connsiteX4" fmla="*/ 8969 w 351869"/>
                  <a:gd name="connsiteY4" fmla="*/ 262244 h 1367144"/>
                  <a:gd name="connsiteX5" fmla="*/ 251857 w 351869"/>
                  <a:gd name="connsiteY5" fmla="*/ 495606 h 1367144"/>
                  <a:gd name="connsiteX6" fmla="*/ 228044 w 351869"/>
                  <a:gd name="connsiteY6" fmla="*/ 1367144 h 136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1869" h="1367144">
                    <a:moveTo>
                      <a:pt x="228044" y="1367144"/>
                    </a:moveTo>
                    <a:lnTo>
                      <a:pt x="351869" y="1362381"/>
                    </a:lnTo>
                    <a:cubicBezTo>
                      <a:pt x="342344" y="908356"/>
                      <a:pt x="342344" y="9831"/>
                      <a:pt x="323294" y="306"/>
                    </a:cubicBezTo>
                    <a:cubicBezTo>
                      <a:pt x="264557" y="-10806"/>
                      <a:pt x="288369" y="282881"/>
                      <a:pt x="270907" y="424169"/>
                    </a:cubicBezTo>
                    <a:cubicBezTo>
                      <a:pt x="183594" y="370194"/>
                      <a:pt x="89932" y="297169"/>
                      <a:pt x="8969" y="262244"/>
                    </a:cubicBezTo>
                    <a:cubicBezTo>
                      <a:pt x="-46593" y="289231"/>
                      <a:pt x="170894" y="417819"/>
                      <a:pt x="251857" y="495606"/>
                    </a:cubicBezTo>
                    <a:lnTo>
                      <a:pt x="228044" y="1367144"/>
                    </a:lnTo>
                    <a:close/>
                  </a:path>
                </a:pathLst>
              </a:custGeom>
              <a:solidFill>
                <a:srgbClr val="8B9087"/>
              </a:solidFill>
              <a:ln>
                <a:noFill/>
              </a:ln>
              <a:effectLst>
                <a:glow rad="101600">
                  <a:schemeClr val="accent2">
                    <a:satMod val="175000"/>
                    <a:alpha val="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8" name="任意多边形 197"/>
            <p:cNvSpPr/>
            <p:nvPr/>
          </p:nvSpPr>
          <p:spPr>
            <a:xfrm flipH="1">
              <a:off x="1674429" y="4993184"/>
              <a:ext cx="381143" cy="1367144"/>
            </a:xfrm>
            <a:custGeom>
              <a:avLst/>
              <a:gdLst>
                <a:gd name="connsiteX0" fmla="*/ 219075 w 342900"/>
                <a:gd name="connsiteY0" fmla="*/ 1366838 h 1366838"/>
                <a:gd name="connsiteX1" fmla="*/ 342900 w 342900"/>
                <a:gd name="connsiteY1" fmla="*/ 1362075 h 1366838"/>
                <a:gd name="connsiteX2" fmla="*/ 314325 w 342900"/>
                <a:gd name="connsiteY2" fmla="*/ 0 h 1366838"/>
                <a:gd name="connsiteX3" fmla="*/ 261938 w 342900"/>
                <a:gd name="connsiteY3" fmla="*/ 423863 h 1366838"/>
                <a:gd name="connsiteX4" fmla="*/ 0 w 342900"/>
                <a:gd name="connsiteY4" fmla="*/ 261938 h 1366838"/>
                <a:gd name="connsiteX5" fmla="*/ 242888 w 342900"/>
                <a:gd name="connsiteY5" fmla="*/ 495300 h 1366838"/>
                <a:gd name="connsiteX6" fmla="*/ 219075 w 342900"/>
                <a:gd name="connsiteY6" fmla="*/ 1366838 h 1366838"/>
                <a:gd name="connsiteX0" fmla="*/ 219075 w 342900"/>
                <a:gd name="connsiteY0" fmla="*/ 1367144 h 1367144"/>
                <a:gd name="connsiteX1" fmla="*/ 342900 w 342900"/>
                <a:gd name="connsiteY1" fmla="*/ 1362381 h 1367144"/>
                <a:gd name="connsiteX2" fmla="*/ 314325 w 342900"/>
                <a:gd name="connsiteY2" fmla="*/ 306 h 1367144"/>
                <a:gd name="connsiteX3" fmla="*/ 261938 w 342900"/>
                <a:gd name="connsiteY3" fmla="*/ 424169 h 1367144"/>
                <a:gd name="connsiteX4" fmla="*/ 0 w 342900"/>
                <a:gd name="connsiteY4" fmla="*/ 262244 h 1367144"/>
                <a:gd name="connsiteX5" fmla="*/ 242888 w 342900"/>
                <a:gd name="connsiteY5" fmla="*/ 495606 h 1367144"/>
                <a:gd name="connsiteX6" fmla="*/ 219075 w 342900"/>
                <a:gd name="connsiteY6" fmla="*/ 1367144 h 1367144"/>
                <a:gd name="connsiteX0" fmla="*/ 219075 w 342900"/>
                <a:gd name="connsiteY0" fmla="*/ 1367144 h 1367144"/>
                <a:gd name="connsiteX1" fmla="*/ 342900 w 342900"/>
                <a:gd name="connsiteY1" fmla="*/ 1362381 h 1367144"/>
                <a:gd name="connsiteX2" fmla="*/ 314325 w 342900"/>
                <a:gd name="connsiteY2" fmla="*/ 306 h 1367144"/>
                <a:gd name="connsiteX3" fmla="*/ 261938 w 342900"/>
                <a:gd name="connsiteY3" fmla="*/ 424169 h 1367144"/>
                <a:gd name="connsiteX4" fmla="*/ 0 w 342900"/>
                <a:gd name="connsiteY4" fmla="*/ 262244 h 1367144"/>
                <a:gd name="connsiteX5" fmla="*/ 242888 w 342900"/>
                <a:gd name="connsiteY5" fmla="*/ 495606 h 1367144"/>
                <a:gd name="connsiteX6" fmla="*/ 219075 w 342900"/>
                <a:gd name="connsiteY6" fmla="*/ 1367144 h 1367144"/>
                <a:gd name="connsiteX0" fmla="*/ 228044 w 351869"/>
                <a:gd name="connsiteY0" fmla="*/ 1367144 h 1367144"/>
                <a:gd name="connsiteX1" fmla="*/ 351869 w 351869"/>
                <a:gd name="connsiteY1" fmla="*/ 1362381 h 1367144"/>
                <a:gd name="connsiteX2" fmla="*/ 323294 w 351869"/>
                <a:gd name="connsiteY2" fmla="*/ 306 h 1367144"/>
                <a:gd name="connsiteX3" fmla="*/ 270907 w 351869"/>
                <a:gd name="connsiteY3" fmla="*/ 424169 h 1367144"/>
                <a:gd name="connsiteX4" fmla="*/ 8969 w 351869"/>
                <a:gd name="connsiteY4" fmla="*/ 262244 h 1367144"/>
                <a:gd name="connsiteX5" fmla="*/ 251857 w 351869"/>
                <a:gd name="connsiteY5" fmla="*/ 495606 h 1367144"/>
                <a:gd name="connsiteX6" fmla="*/ 228044 w 351869"/>
                <a:gd name="connsiteY6" fmla="*/ 1367144 h 1367144"/>
                <a:gd name="connsiteX0" fmla="*/ 228044 w 351869"/>
                <a:gd name="connsiteY0" fmla="*/ 1367144 h 1367144"/>
                <a:gd name="connsiteX1" fmla="*/ 351869 w 351869"/>
                <a:gd name="connsiteY1" fmla="*/ 1362381 h 1367144"/>
                <a:gd name="connsiteX2" fmla="*/ 323294 w 351869"/>
                <a:gd name="connsiteY2" fmla="*/ 306 h 1367144"/>
                <a:gd name="connsiteX3" fmla="*/ 270907 w 351869"/>
                <a:gd name="connsiteY3" fmla="*/ 424169 h 1367144"/>
                <a:gd name="connsiteX4" fmla="*/ 8969 w 351869"/>
                <a:gd name="connsiteY4" fmla="*/ 262244 h 1367144"/>
                <a:gd name="connsiteX5" fmla="*/ 251857 w 351869"/>
                <a:gd name="connsiteY5" fmla="*/ 495606 h 1367144"/>
                <a:gd name="connsiteX6" fmla="*/ 228044 w 351869"/>
                <a:gd name="connsiteY6" fmla="*/ 1367144 h 136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869" h="1367144">
                  <a:moveTo>
                    <a:pt x="228044" y="1367144"/>
                  </a:moveTo>
                  <a:lnTo>
                    <a:pt x="351869" y="1362381"/>
                  </a:lnTo>
                  <a:cubicBezTo>
                    <a:pt x="342344" y="908356"/>
                    <a:pt x="342344" y="9831"/>
                    <a:pt x="323294" y="306"/>
                  </a:cubicBezTo>
                  <a:cubicBezTo>
                    <a:pt x="264557" y="-10806"/>
                    <a:pt x="288369" y="282881"/>
                    <a:pt x="270907" y="424169"/>
                  </a:cubicBezTo>
                  <a:cubicBezTo>
                    <a:pt x="183594" y="370194"/>
                    <a:pt x="89932" y="297169"/>
                    <a:pt x="8969" y="262244"/>
                  </a:cubicBezTo>
                  <a:cubicBezTo>
                    <a:pt x="-46593" y="289231"/>
                    <a:pt x="170894" y="417819"/>
                    <a:pt x="251857" y="495606"/>
                  </a:cubicBezTo>
                  <a:lnTo>
                    <a:pt x="228044" y="1367144"/>
                  </a:lnTo>
                  <a:close/>
                </a:path>
              </a:pathLst>
            </a:custGeom>
            <a:solidFill>
              <a:srgbClr val="8B9087"/>
            </a:solidFill>
            <a:ln>
              <a:noFill/>
            </a:ln>
            <a:effectLst>
              <a:glow rad="101600">
                <a:schemeClr val="accent2">
                  <a:satMod val="175000"/>
                  <a:alpha val="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6" name="组合 205"/>
          <p:cNvGrpSpPr/>
          <p:nvPr/>
        </p:nvGrpSpPr>
        <p:grpSpPr>
          <a:xfrm>
            <a:off x="10172528" y="3496170"/>
            <a:ext cx="1329153" cy="2165708"/>
            <a:chOff x="10172528" y="3496170"/>
            <a:chExt cx="1329153" cy="2165708"/>
          </a:xfrm>
        </p:grpSpPr>
        <p:grpSp>
          <p:nvGrpSpPr>
            <p:cNvPr id="207" name="组合 206"/>
            <p:cNvGrpSpPr/>
            <p:nvPr/>
          </p:nvGrpSpPr>
          <p:grpSpPr>
            <a:xfrm>
              <a:off x="10172528" y="3496170"/>
              <a:ext cx="1329153" cy="2165708"/>
              <a:chOff x="2197008" y="2438953"/>
              <a:chExt cx="1329153" cy="2165708"/>
            </a:xfrm>
          </p:grpSpPr>
          <p:sp>
            <p:nvSpPr>
              <p:cNvPr id="209" name="任意多边形 208"/>
              <p:cNvSpPr/>
              <p:nvPr/>
            </p:nvSpPr>
            <p:spPr>
              <a:xfrm>
                <a:off x="2197008" y="2438953"/>
                <a:ext cx="1329153" cy="1432398"/>
              </a:xfrm>
              <a:custGeom>
                <a:avLst/>
                <a:gdLst>
                  <a:gd name="connsiteX0" fmla="*/ 219075 w 1152525"/>
                  <a:gd name="connsiteY0" fmla="*/ 304800 h 1228725"/>
                  <a:gd name="connsiteX1" fmla="*/ 342900 w 1152525"/>
                  <a:gd name="connsiteY1" fmla="*/ 28575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390525 w 1152525"/>
                  <a:gd name="connsiteY1" fmla="*/ 26670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287584 h 1211509"/>
                  <a:gd name="connsiteX1" fmla="*/ 600075 w 1152525"/>
                  <a:gd name="connsiteY1" fmla="*/ 1834 h 1211509"/>
                  <a:gd name="connsiteX2" fmla="*/ 1152525 w 1152525"/>
                  <a:gd name="connsiteY2" fmla="*/ 382834 h 1211509"/>
                  <a:gd name="connsiteX3" fmla="*/ 495300 w 1152525"/>
                  <a:gd name="connsiteY3" fmla="*/ 1211509 h 1211509"/>
                  <a:gd name="connsiteX4" fmla="*/ 0 w 1152525"/>
                  <a:gd name="connsiteY4" fmla="*/ 754309 h 1211509"/>
                  <a:gd name="connsiteX5" fmla="*/ 219075 w 1152525"/>
                  <a:gd name="connsiteY5" fmla="*/ 287584 h 1211509"/>
                  <a:gd name="connsiteX0" fmla="*/ 219075 w 1152525"/>
                  <a:gd name="connsiteY0" fmla="*/ 287584 h 1211509"/>
                  <a:gd name="connsiteX1" fmla="*/ 600075 w 1152525"/>
                  <a:gd name="connsiteY1" fmla="*/ 1834 h 1211509"/>
                  <a:gd name="connsiteX2" fmla="*/ 1152525 w 1152525"/>
                  <a:gd name="connsiteY2" fmla="*/ 382834 h 1211509"/>
                  <a:gd name="connsiteX3" fmla="*/ 495300 w 1152525"/>
                  <a:gd name="connsiteY3" fmla="*/ 1211509 h 1211509"/>
                  <a:gd name="connsiteX4" fmla="*/ 0 w 1152525"/>
                  <a:gd name="connsiteY4" fmla="*/ 754309 h 1211509"/>
                  <a:gd name="connsiteX5" fmla="*/ 219075 w 1152525"/>
                  <a:gd name="connsiteY5" fmla="*/ 287584 h 1211509"/>
                  <a:gd name="connsiteX0" fmla="*/ 219075 w 1152525"/>
                  <a:gd name="connsiteY0" fmla="*/ 308405 h 1232330"/>
                  <a:gd name="connsiteX1" fmla="*/ 600075 w 1152525"/>
                  <a:gd name="connsiteY1" fmla="*/ 22655 h 1232330"/>
                  <a:gd name="connsiteX2" fmla="*/ 1152525 w 1152525"/>
                  <a:gd name="connsiteY2" fmla="*/ 403655 h 1232330"/>
                  <a:gd name="connsiteX3" fmla="*/ 495300 w 1152525"/>
                  <a:gd name="connsiteY3" fmla="*/ 1232330 h 1232330"/>
                  <a:gd name="connsiteX4" fmla="*/ 0 w 1152525"/>
                  <a:gd name="connsiteY4" fmla="*/ 775130 h 1232330"/>
                  <a:gd name="connsiteX5" fmla="*/ 219075 w 1152525"/>
                  <a:gd name="connsiteY5" fmla="*/ 308405 h 1232330"/>
                  <a:gd name="connsiteX0" fmla="*/ 219075 w 1133475"/>
                  <a:gd name="connsiteY0" fmla="*/ 306820 h 1230745"/>
                  <a:gd name="connsiteX1" fmla="*/ 600075 w 1133475"/>
                  <a:gd name="connsiteY1" fmla="*/ 21070 h 1230745"/>
                  <a:gd name="connsiteX2" fmla="*/ 1133475 w 1133475"/>
                  <a:gd name="connsiteY2" fmla="*/ 416357 h 1230745"/>
                  <a:gd name="connsiteX3" fmla="*/ 495300 w 1133475"/>
                  <a:gd name="connsiteY3" fmla="*/ 1230745 h 1230745"/>
                  <a:gd name="connsiteX4" fmla="*/ 0 w 1133475"/>
                  <a:gd name="connsiteY4" fmla="*/ 773545 h 1230745"/>
                  <a:gd name="connsiteX5" fmla="*/ 219075 w 1133475"/>
                  <a:gd name="connsiteY5" fmla="*/ 306820 h 1230745"/>
                  <a:gd name="connsiteX0" fmla="*/ 219075 w 1133475"/>
                  <a:gd name="connsiteY0" fmla="*/ 299770 h 1223695"/>
                  <a:gd name="connsiteX1" fmla="*/ 600075 w 1133475"/>
                  <a:gd name="connsiteY1" fmla="*/ 14020 h 1223695"/>
                  <a:gd name="connsiteX2" fmla="*/ 1133475 w 1133475"/>
                  <a:gd name="connsiteY2" fmla="*/ 409307 h 1223695"/>
                  <a:gd name="connsiteX3" fmla="*/ 495300 w 1133475"/>
                  <a:gd name="connsiteY3" fmla="*/ 1223695 h 1223695"/>
                  <a:gd name="connsiteX4" fmla="*/ 0 w 1133475"/>
                  <a:gd name="connsiteY4" fmla="*/ 766495 h 1223695"/>
                  <a:gd name="connsiteX5" fmla="*/ 219075 w 1133475"/>
                  <a:gd name="connsiteY5" fmla="*/ 299770 h 1223695"/>
                  <a:gd name="connsiteX0" fmla="*/ 219075 w 1287830"/>
                  <a:gd name="connsiteY0" fmla="*/ 299770 h 1223695"/>
                  <a:gd name="connsiteX1" fmla="*/ 600075 w 1287830"/>
                  <a:gd name="connsiteY1" fmla="*/ 14020 h 1223695"/>
                  <a:gd name="connsiteX2" fmla="*/ 1133475 w 1287830"/>
                  <a:gd name="connsiteY2" fmla="*/ 409307 h 1223695"/>
                  <a:gd name="connsiteX3" fmla="*/ 495300 w 1287830"/>
                  <a:gd name="connsiteY3" fmla="*/ 1223695 h 1223695"/>
                  <a:gd name="connsiteX4" fmla="*/ 0 w 1287830"/>
                  <a:gd name="connsiteY4" fmla="*/ 766495 h 1223695"/>
                  <a:gd name="connsiteX5" fmla="*/ 219075 w 1287830"/>
                  <a:gd name="connsiteY5" fmla="*/ 299770 h 1223695"/>
                  <a:gd name="connsiteX0" fmla="*/ 219075 w 1330240"/>
                  <a:gd name="connsiteY0" fmla="*/ 299770 h 1242441"/>
                  <a:gd name="connsiteX1" fmla="*/ 600075 w 1330240"/>
                  <a:gd name="connsiteY1" fmla="*/ 14020 h 1242441"/>
                  <a:gd name="connsiteX2" fmla="*/ 1133475 w 1330240"/>
                  <a:gd name="connsiteY2" fmla="*/ 409307 h 1242441"/>
                  <a:gd name="connsiteX3" fmla="*/ 495300 w 1330240"/>
                  <a:gd name="connsiteY3" fmla="*/ 1223695 h 1242441"/>
                  <a:gd name="connsiteX4" fmla="*/ 0 w 1330240"/>
                  <a:gd name="connsiteY4" fmla="*/ 766495 h 1242441"/>
                  <a:gd name="connsiteX5" fmla="*/ 219075 w 1330240"/>
                  <a:gd name="connsiteY5" fmla="*/ 299770 h 1242441"/>
                  <a:gd name="connsiteX0" fmla="*/ 219075 w 1327762"/>
                  <a:gd name="connsiteY0" fmla="*/ 299770 h 1205542"/>
                  <a:gd name="connsiteX1" fmla="*/ 600075 w 1327762"/>
                  <a:gd name="connsiteY1" fmla="*/ 14020 h 1205542"/>
                  <a:gd name="connsiteX2" fmla="*/ 1133475 w 1327762"/>
                  <a:gd name="connsiteY2" fmla="*/ 409307 h 1205542"/>
                  <a:gd name="connsiteX3" fmla="*/ 481013 w 1327762"/>
                  <a:gd name="connsiteY3" fmla="*/ 1185595 h 1205542"/>
                  <a:gd name="connsiteX4" fmla="*/ 0 w 1327762"/>
                  <a:gd name="connsiteY4" fmla="*/ 766495 h 1205542"/>
                  <a:gd name="connsiteX5" fmla="*/ 219075 w 1327762"/>
                  <a:gd name="connsiteY5" fmla="*/ 299770 h 1205542"/>
                  <a:gd name="connsiteX0" fmla="*/ 219075 w 1318623"/>
                  <a:gd name="connsiteY0" fmla="*/ 299770 h 1197469"/>
                  <a:gd name="connsiteX1" fmla="*/ 600075 w 1318623"/>
                  <a:gd name="connsiteY1" fmla="*/ 14020 h 1197469"/>
                  <a:gd name="connsiteX2" fmla="*/ 1133475 w 1318623"/>
                  <a:gd name="connsiteY2" fmla="*/ 409307 h 1197469"/>
                  <a:gd name="connsiteX3" fmla="*/ 481013 w 1318623"/>
                  <a:gd name="connsiteY3" fmla="*/ 1185595 h 1197469"/>
                  <a:gd name="connsiteX4" fmla="*/ 0 w 1318623"/>
                  <a:gd name="connsiteY4" fmla="*/ 766495 h 1197469"/>
                  <a:gd name="connsiteX5" fmla="*/ 219075 w 1318623"/>
                  <a:gd name="connsiteY5" fmla="*/ 299770 h 1197469"/>
                  <a:gd name="connsiteX0" fmla="*/ 219075 w 1336824"/>
                  <a:gd name="connsiteY0" fmla="*/ 299770 h 1198539"/>
                  <a:gd name="connsiteX1" fmla="*/ 600075 w 1336824"/>
                  <a:gd name="connsiteY1" fmla="*/ 14020 h 1198539"/>
                  <a:gd name="connsiteX2" fmla="*/ 1133475 w 1336824"/>
                  <a:gd name="connsiteY2" fmla="*/ 409307 h 1198539"/>
                  <a:gd name="connsiteX3" fmla="*/ 481013 w 1336824"/>
                  <a:gd name="connsiteY3" fmla="*/ 1185595 h 1198539"/>
                  <a:gd name="connsiteX4" fmla="*/ 0 w 1336824"/>
                  <a:gd name="connsiteY4" fmla="*/ 766495 h 1198539"/>
                  <a:gd name="connsiteX5" fmla="*/ 219075 w 1336824"/>
                  <a:gd name="connsiteY5" fmla="*/ 299770 h 1198539"/>
                  <a:gd name="connsiteX0" fmla="*/ 219075 w 1316218"/>
                  <a:gd name="connsiteY0" fmla="*/ 299770 h 1199999"/>
                  <a:gd name="connsiteX1" fmla="*/ 600075 w 1316218"/>
                  <a:gd name="connsiteY1" fmla="*/ 14020 h 1199999"/>
                  <a:gd name="connsiteX2" fmla="*/ 1133475 w 1316218"/>
                  <a:gd name="connsiteY2" fmla="*/ 409307 h 1199999"/>
                  <a:gd name="connsiteX3" fmla="*/ 481013 w 1316218"/>
                  <a:gd name="connsiteY3" fmla="*/ 1185595 h 1199999"/>
                  <a:gd name="connsiteX4" fmla="*/ 0 w 1316218"/>
                  <a:gd name="connsiteY4" fmla="*/ 766495 h 1199999"/>
                  <a:gd name="connsiteX5" fmla="*/ 219075 w 1316218"/>
                  <a:gd name="connsiteY5" fmla="*/ 299770 h 1199999"/>
                  <a:gd name="connsiteX0" fmla="*/ 0 w 1097143"/>
                  <a:gd name="connsiteY0" fmla="*/ 299770 h 1199999"/>
                  <a:gd name="connsiteX1" fmla="*/ 381000 w 1097143"/>
                  <a:gd name="connsiteY1" fmla="*/ 14020 h 1199999"/>
                  <a:gd name="connsiteX2" fmla="*/ 914400 w 1097143"/>
                  <a:gd name="connsiteY2" fmla="*/ 409307 h 1199999"/>
                  <a:gd name="connsiteX3" fmla="*/ 261938 w 1097143"/>
                  <a:gd name="connsiteY3" fmla="*/ 1185595 h 1199999"/>
                  <a:gd name="connsiteX4" fmla="*/ 0 w 1097143"/>
                  <a:gd name="connsiteY4" fmla="*/ 299770 h 1199999"/>
                  <a:gd name="connsiteX0" fmla="*/ 198577 w 1295720"/>
                  <a:gd name="connsiteY0" fmla="*/ 299770 h 1199999"/>
                  <a:gd name="connsiteX1" fmla="*/ 579577 w 1295720"/>
                  <a:gd name="connsiteY1" fmla="*/ 14020 h 1199999"/>
                  <a:gd name="connsiteX2" fmla="*/ 1112977 w 1295720"/>
                  <a:gd name="connsiteY2" fmla="*/ 409307 h 1199999"/>
                  <a:gd name="connsiteX3" fmla="*/ 460515 w 1295720"/>
                  <a:gd name="connsiteY3" fmla="*/ 1185595 h 1199999"/>
                  <a:gd name="connsiteX4" fmla="*/ 198577 w 1295720"/>
                  <a:gd name="connsiteY4" fmla="*/ 299770 h 1199999"/>
                  <a:gd name="connsiteX0" fmla="*/ 232010 w 1329153"/>
                  <a:gd name="connsiteY0" fmla="*/ 299770 h 1199999"/>
                  <a:gd name="connsiteX1" fmla="*/ 613010 w 1329153"/>
                  <a:gd name="connsiteY1" fmla="*/ 14020 h 1199999"/>
                  <a:gd name="connsiteX2" fmla="*/ 1146410 w 1329153"/>
                  <a:gd name="connsiteY2" fmla="*/ 409307 h 1199999"/>
                  <a:gd name="connsiteX3" fmla="*/ 493948 w 1329153"/>
                  <a:gd name="connsiteY3" fmla="*/ 1185595 h 1199999"/>
                  <a:gd name="connsiteX4" fmla="*/ 232010 w 1329153"/>
                  <a:gd name="connsiteY4" fmla="*/ 299770 h 1199999"/>
                  <a:gd name="connsiteX0" fmla="*/ 232010 w 1329153"/>
                  <a:gd name="connsiteY0" fmla="*/ 532169 h 1432398"/>
                  <a:gd name="connsiteX1" fmla="*/ 1063176 w 1329153"/>
                  <a:gd name="connsiteY1" fmla="*/ 7268 h 1432398"/>
                  <a:gd name="connsiteX2" fmla="*/ 1146410 w 1329153"/>
                  <a:gd name="connsiteY2" fmla="*/ 641706 h 1432398"/>
                  <a:gd name="connsiteX3" fmla="*/ 493948 w 1329153"/>
                  <a:gd name="connsiteY3" fmla="*/ 1417994 h 1432398"/>
                  <a:gd name="connsiteX4" fmla="*/ 232010 w 1329153"/>
                  <a:gd name="connsiteY4" fmla="*/ 532169 h 143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9153" h="1432398">
                    <a:moveTo>
                      <a:pt x="232010" y="532169"/>
                    </a:moveTo>
                    <a:cubicBezTo>
                      <a:pt x="316147" y="436919"/>
                      <a:pt x="607564" y="-16545"/>
                      <a:pt x="1063176" y="7268"/>
                    </a:cubicBezTo>
                    <a:cubicBezTo>
                      <a:pt x="1447351" y="-60995"/>
                      <a:pt x="1071797" y="367069"/>
                      <a:pt x="1146410" y="641706"/>
                    </a:cubicBezTo>
                    <a:cubicBezTo>
                      <a:pt x="1619485" y="1122719"/>
                      <a:pt x="1092434" y="1513244"/>
                      <a:pt x="493948" y="1417994"/>
                    </a:cubicBezTo>
                    <a:cubicBezTo>
                      <a:pt x="220897" y="1379894"/>
                      <a:pt x="-304564" y="975081"/>
                      <a:pt x="232010" y="532169"/>
                    </a:cubicBezTo>
                    <a:close/>
                  </a:path>
                </a:pathLst>
              </a:custGeom>
              <a:solidFill>
                <a:srgbClr val="82D0BD"/>
              </a:solidFill>
              <a:ln>
                <a:noFill/>
              </a:ln>
              <a:effectLst>
                <a:glow rad="101600">
                  <a:schemeClr val="accent2">
                    <a:satMod val="175000"/>
                    <a:alpha val="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任意多边形 209"/>
              <p:cNvSpPr/>
              <p:nvPr/>
            </p:nvSpPr>
            <p:spPr>
              <a:xfrm>
                <a:off x="2629598" y="3237517"/>
                <a:ext cx="351869" cy="1367144"/>
              </a:xfrm>
              <a:custGeom>
                <a:avLst/>
                <a:gdLst>
                  <a:gd name="connsiteX0" fmla="*/ 219075 w 342900"/>
                  <a:gd name="connsiteY0" fmla="*/ 1366838 h 1366838"/>
                  <a:gd name="connsiteX1" fmla="*/ 342900 w 342900"/>
                  <a:gd name="connsiteY1" fmla="*/ 1362075 h 1366838"/>
                  <a:gd name="connsiteX2" fmla="*/ 314325 w 342900"/>
                  <a:gd name="connsiteY2" fmla="*/ 0 h 1366838"/>
                  <a:gd name="connsiteX3" fmla="*/ 261938 w 342900"/>
                  <a:gd name="connsiteY3" fmla="*/ 423863 h 1366838"/>
                  <a:gd name="connsiteX4" fmla="*/ 0 w 342900"/>
                  <a:gd name="connsiteY4" fmla="*/ 261938 h 1366838"/>
                  <a:gd name="connsiteX5" fmla="*/ 242888 w 342900"/>
                  <a:gd name="connsiteY5" fmla="*/ 495300 h 1366838"/>
                  <a:gd name="connsiteX6" fmla="*/ 219075 w 342900"/>
                  <a:gd name="connsiteY6" fmla="*/ 1366838 h 1366838"/>
                  <a:gd name="connsiteX0" fmla="*/ 219075 w 342900"/>
                  <a:gd name="connsiteY0" fmla="*/ 1367144 h 1367144"/>
                  <a:gd name="connsiteX1" fmla="*/ 342900 w 342900"/>
                  <a:gd name="connsiteY1" fmla="*/ 1362381 h 1367144"/>
                  <a:gd name="connsiteX2" fmla="*/ 314325 w 342900"/>
                  <a:gd name="connsiteY2" fmla="*/ 306 h 1367144"/>
                  <a:gd name="connsiteX3" fmla="*/ 261938 w 342900"/>
                  <a:gd name="connsiteY3" fmla="*/ 424169 h 1367144"/>
                  <a:gd name="connsiteX4" fmla="*/ 0 w 342900"/>
                  <a:gd name="connsiteY4" fmla="*/ 262244 h 1367144"/>
                  <a:gd name="connsiteX5" fmla="*/ 242888 w 342900"/>
                  <a:gd name="connsiteY5" fmla="*/ 495606 h 1367144"/>
                  <a:gd name="connsiteX6" fmla="*/ 219075 w 342900"/>
                  <a:gd name="connsiteY6" fmla="*/ 1367144 h 1367144"/>
                  <a:gd name="connsiteX0" fmla="*/ 219075 w 342900"/>
                  <a:gd name="connsiteY0" fmla="*/ 1367144 h 1367144"/>
                  <a:gd name="connsiteX1" fmla="*/ 342900 w 342900"/>
                  <a:gd name="connsiteY1" fmla="*/ 1362381 h 1367144"/>
                  <a:gd name="connsiteX2" fmla="*/ 314325 w 342900"/>
                  <a:gd name="connsiteY2" fmla="*/ 306 h 1367144"/>
                  <a:gd name="connsiteX3" fmla="*/ 261938 w 342900"/>
                  <a:gd name="connsiteY3" fmla="*/ 424169 h 1367144"/>
                  <a:gd name="connsiteX4" fmla="*/ 0 w 342900"/>
                  <a:gd name="connsiteY4" fmla="*/ 262244 h 1367144"/>
                  <a:gd name="connsiteX5" fmla="*/ 242888 w 342900"/>
                  <a:gd name="connsiteY5" fmla="*/ 495606 h 1367144"/>
                  <a:gd name="connsiteX6" fmla="*/ 219075 w 342900"/>
                  <a:gd name="connsiteY6" fmla="*/ 1367144 h 1367144"/>
                  <a:gd name="connsiteX0" fmla="*/ 228044 w 351869"/>
                  <a:gd name="connsiteY0" fmla="*/ 1367144 h 1367144"/>
                  <a:gd name="connsiteX1" fmla="*/ 351869 w 351869"/>
                  <a:gd name="connsiteY1" fmla="*/ 1362381 h 1367144"/>
                  <a:gd name="connsiteX2" fmla="*/ 323294 w 351869"/>
                  <a:gd name="connsiteY2" fmla="*/ 306 h 1367144"/>
                  <a:gd name="connsiteX3" fmla="*/ 270907 w 351869"/>
                  <a:gd name="connsiteY3" fmla="*/ 424169 h 1367144"/>
                  <a:gd name="connsiteX4" fmla="*/ 8969 w 351869"/>
                  <a:gd name="connsiteY4" fmla="*/ 262244 h 1367144"/>
                  <a:gd name="connsiteX5" fmla="*/ 251857 w 351869"/>
                  <a:gd name="connsiteY5" fmla="*/ 495606 h 1367144"/>
                  <a:gd name="connsiteX6" fmla="*/ 228044 w 351869"/>
                  <a:gd name="connsiteY6" fmla="*/ 1367144 h 1367144"/>
                  <a:gd name="connsiteX0" fmla="*/ 228044 w 351869"/>
                  <a:gd name="connsiteY0" fmla="*/ 1367144 h 1367144"/>
                  <a:gd name="connsiteX1" fmla="*/ 351869 w 351869"/>
                  <a:gd name="connsiteY1" fmla="*/ 1362381 h 1367144"/>
                  <a:gd name="connsiteX2" fmla="*/ 323294 w 351869"/>
                  <a:gd name="connsiteY2" fmla="*/ 306 h 1367144"/>
                  <a:gd name="connsiteX3" fmla="*/ 270907 w 351869"/>
                  <a:gd name="connsiteY3" fmla="*/ 424169 h 1367144"/>
                  <a:gd name="connsiteX4" fmla="*/ 8969 w 351869"/>
                  <a:gd name="connsiteY4" fmla="*/ 262244 h 1367144"/>
                  <a:gd name="connsiteX5" fmla="*/ 251857 w 351869"/>
                  <a:gd name="connsiteY5" fmla="*/ 495606 h 1367144"/>
                  <a:gd name="connsiteX6" fmla="*/ 228044 w 351869"/>
                  <a:gd name="connsiteY6" fmla="*/ 1367144 h 136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1869" h="1367144">
                    <a:moveTo>
                      <a:pt x="228044" y="1367144"/>
                    </a:moveTo>
                    <a:lnTo>
                      <a:pt x="351869" y="1362381"/>
                    </a:lnTo>
                    <a:cubicBezTo>
                      <a:pt x="342344" y="908356"/>
                      <a:pt x="342344" y="9831"/>
                      <a:pt x="323294" y="306"/>
                    </a:cubicBezTo>
                    <a:cubicBezTo>
                      <a:pt x="264557" y="-10806"/>
                      <a:pt x="288369" y="282881"/>
                      <a:pt x="270907" y="424169"/>
                    </a:cubicBezTo>
                    <a:cubicBezTo>
                      <a:pt x="183594" y="370194"/>
                      <a:pt x="89932" y="297169"/>
                      <a:pt x="8969" y="262244"/>
                    </a:cubicBezTo>
                    <a:cubicBezTo>
                      <a:pt x="-46593" y="289231"/>
                      <a:pt x="170894" y="417819"/>
                      <a:pt x="251857" y="495606"/>
                    </a:cubicBezTo>
                    <a:lnTo>
                      <a:pt x="228044" y="1367144"/>
                    </a:lnTo>
                    <a:close/>
                  </a:path>
                </a:pathLst>
              </a:custGeom>
              <a:solidFill>
                <a:srgbClr val="8B9087"/>
              </a:solidFill>
              <a:ln>
                <a:noFill/>
              </a:ln>
              <a:effectLst>
                <a:glow rad="101600">
                  <a:schemeClr val="accent2">
                    <a:satMod val="175000"/>
                    <a:alpha val="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8" name="矩形 4"/>
            <p:cNvSpPr/>
            <p:nvPr/>
          </p:nvSpPr>
          <p:spPr>
            <a:xfrm rot="18470105">
              <a:off x="10825777" y="4331687"/>
              <a:ext cx="438025" cy="87466"/>
            </a:xfrm>
            <a:custGeom>
              <a:avLst/>
              <a:gdLst>
                <a:gd name="connsiteX0" fmla="*/ 0 w 590843"/>
                <a:gd name="connsiteY0" fmla="*/ 0 h 154744"/>
                <a:gd name="connsiteX1" fmla="*/ 590843 w 590843"/>
                <a:gd name="connsiteY1" fmla="*/ 0 h 154744"/>
                <a:gd name="connsiteX2" fmla="*/ 590843 w 590843"/>
                <a:gd name="connsiteY2" fmla="*/ 154744 h 154744"/>
                <a:gd name="connsiteX3" fmla="*/ 0 w 590843"/>
                <a:gd name="connsiteY3" fmla="*/ 154744 h 154744"/>
                <a:gd name="connsiteX4" fmla="*/ 0 w 590843"/>
                <a:gd name="connsiteY4" fmla="*/ 0 h 154744"/>
                <a:gd name="connsiteX0" fmla="*/ 0 w 617414"/>
                <a:gd name="connsiteY0" fmla="*/ 0 h 154744"/>
                <a:gd name="connsiteX1" fmla="*/ 590843 w 617414"/>
                <a:gd name="connsiteY1" fmla="*/ 0 h 154744"/>
                <a:gd name="connsiteX2" fmla="*/ 617403 w 617414"/>
                <a:gd name="connsiteY2" fmla="*/ 76310 h 154744"/>
                <a:gd name="connsiteX3" fmla="*/ 590843 w 617414"/>
                <a:gd name="connsiteY3" fmla="*/ 154744 h 154744"/>
                <a:gd name="connsiteX4" fmla="*/ 0 w 617414"/>
                <a:gd name="connsiteY4" fmla="*/ 154744 h 154744"/>
                <a:gd name="connsiteX5" fmla="*/ 0 w 617414"/>
                <a:gd name="connsiteY5" fmla="*/ 0 h 154744"/>
                <a:gd name="connsiteX0" fmla="*/ 0 w 617404"/>
                <a:gd name="connsiteY0" fmla="*/ 0 h 154744"/>
                <a:gd name="connsiteX1" fmla="*/ 283661 w 617404"/>
                <a:gd name="connsiteY1" fmla="*/ 35719 h 154744"/>
                <a:gd name="connsiteX2" fmla="*/ 617403 w 617404"/>
                <a:gd name="connsiteY2" fmla="*/ 76310 h 154744"/>
                <a:gd name="connsiteX3" fmla="*/ 590843 w 617404"/>
                <a:gd name="connsiteY3" fmla="*/ 154744 h 154744"/>
                <a:gd name="connsiteX4" fmla="*/ 0 w 617404"/>
                <a:gd name="connsiteY4" fmla="*/ 154744 h 154744"/>
                <a:gd name="connsiteX5" fmla="*/ 0 w 617404"/>
                <a:gd name="connsiteY5" fmla="*/ 0 h 154744"/>
                <a:gd name="connsiteX0" fmla="*/ 0 w 617404"/>
                <a:gd name="connsiteY0" fmla="*/ 0 h 154744"/>
                <a:gd name="connsiteX1" fmla="*/ 283661 w 617404"/>
                <a:gd name="connsiteY1" fmla="*/ 35719 h 154744"/>
                <a:gd name="connsiteX2" fmla="*/ 617403 w 617404"/>
                <a:gd name="connsiteY2" fmla="*/ 76310 h 154744"/>
                <a:gd name="connsiteX3" fmla="*/ 250325 w 617404"/>
                <a:gd name="connsiteY3" fmla="*/ 116644 h 154744"/>
                <a:gd name="connsiteX4" fmla="*/ 0 w 617404"/>
                <a:gd name="connsiteY4" fmla="*/ 154744 h 154744"/>
                <a:gd name="connsiteX5" fmla="*/ 0 w 617404"/>
                <a:gd name="connsiteY5" fmla="*/ 0 h 154744"/>
                <a:gd name="connsiteX0" fmla="*/ 0 w 617404"/>
                <a:gd name="connsiteY0" fmla="*/ 0 h 154744"/>
                <a:gd name="connsiteX1" fmla="*/ 283661 w 617404"/>
                <a:gd name="connsiteY1" fmla="*/ 35719 h 154744"/>
                <a:gd name="connsiteX2" fmla="*/ 617403 w 617404"/>
                <a:gd name="connsiteY2" fmla="*/ 76310 h 154744"/>
                <a:gd name="connsiteX3" fmla="*/ 250325 w 617404"/>
                <a:gd name="connsiteY3" fmla="*/ 116644 h 154744"/>
                <a:gd name="connsiteX4" fmla="*/ 0 w 617404"/>
                <a:gd name="connsiteY4" fmla="*/ 154744 h 154744"/>
                <a:gd name="connsiteX5" fmla="*/ 0 w 617404"/>
                <a:gd name="connsiteY5" fmla="*/ 0 h 154744"/>
                <a:gd name="connsiteX0" fmla="*/ 0 w 617961"/>
                <a:gd name="connsiteY0" fmla="*/ 0 h 154744"/>
                <a:gd name="connsiteX1" fmla="*/ 283661 w 617961"/>
                <a:gd name="connsiteY1" fmla="*/ 35719 h 154744"/>
                <a:gd name="connsiteX2" fmla="*/ 617403 w 617961"/>
                <a:gd name="connsiteY2" fmla="*/ 76310 h 154744"/>
                <a:gd name="connsiteX3" fmla="*/ 250325 w 617961"/>
                <a:gd name="connsiteY3" fmla="*/ 116644 h 154744"/>
                <a:gd name="connsiteX4" fmla="*/ 0 w 617961"/>
                <a:gd name="connsiteY4" fmla="*/ 154744 h 154744"/>
                <a:gd name="connsiteX5" fmla="*/ 0 w 617961"/>
                <a:gd name="connsiteY5" fmla="*/ 0 h 154744"/>
                <a:gd name="connsiteX0" fmla="*/ 0 w 617961"/>
                <a:gd name="connsiteY0" fmla="*/ 0 h 154744"/>
                <a:gd name="connsiteX1" fmla="*/ 283661 w 617961"/>
                <a:gd name="connsiteY1" fmla="*/ 35719 h 154744"/>
                <a:gd name="connsiteX2" fmla="*/ 617403 w 617961"/>
                <a:gd name="connsiteY2" fmla="*/ 76310 h 154744"/>
                <a:gd name="connsiteX3" fmla="*/ 250325 w 617961"/>
                <a:gd name="connsiteY3" fmla="*/ 116644 h 154744"/>
                <a:gd name="connsiteX4" fmla="*/ 0 w 617961"/>
                <a:gd name="connsiteY4" fmla="*/ 154744 h 154744"/>
                <a:gd name="connsiteX5" fmla="*/ 0 w 617961"/>
                <a:gd name="connsiteY5" fmla="*/ 0 h 154744"/>
                <a:gd name="connsiteX0" fmla="*/ 0 w 617961"/>
                <a:gd name="connsiteY0" fmla="*/ 0 h 133313"/>
                <a:gd name="connsiteX1" fmla="*/ 283661 w 617961"/>
                <a:gd name="connsiteY1" fmla="*/ 35719 h 133313"/>
                <a:gd name="connsiteX2" fmla="*/ 617403 w 617961"/>
                <a:gd name="connsiteY2" fmla="*/ 76310 h 133313"/>
                <a:gd name="connsiteX3" fmla="*/ 250325 w 617961"/>
                <a:gd name="connsiteY3" fmla="*/ 116644 h 133313"/>
                <a:gd name="connsiteX4" fmla="*/ 4762 w 617961"/>
                <a:gd name="connsiteY4" fmla="*/ 133313 h 133313"/>
                <a:gd name="connsiteX5" fmla="*/ 0 w 617961"/>
                <a:gd name="connsiteY5" fmla="*/ 0 h 133313"/>
                <a:gd name="connsiteX0" fmla="*/ 0 w 617961"/>
                <a:gd name="connsiteY0" fmla="*/ 0 h 136381"/>
                <a:gd name="connsiteX1" fmla="*/ 283661 w 617961"/>
                <a:gd name="connsiteY1" fmla="*/ 35719 h 136381"/>
                <a:gd name="connsiteX2" fmla="*/ 617403 w 617961"/>
                <a:gd name="connsiteY2" fmla="*/ 76310 h 136381"/>
                <a:gd name="connsiteX3" fmla="*/ 250325 w 617961"/>
                <a:gd name="connsiteY3" fmla="*/ 116644 h 136381"/>
                <a:gd name="connsiteX4" fmla="*/ 4762 w 617961"/>
                <a:gd name="connsiteY4" fmla="*/ 133313 h 136381"/>
                <a:gd name="connsiteX5" fmla="*/ 0 w 617961"/>
                <a:gd name="connsiteY5" fmla="*/ 0 h 136381"/>
                <a:gd name="connsiteX0" fmla="*/ 7490 w 625451"/>
                <a:gd name="connsiteY0" fmla="*/ 0 h 136381"/>
                <a:gd name="connsiteX1" fmla="*/ 291151 w 625451"/>
                <a:gd name="connsiteY1" fmla="*/ 35719 h 136381"/>
                <a:gd name="connsiteX2" fmla="*/ 624893 w 625451"/>
                <a:gd name="connsiteY2" fmla="*/ 76310 h 136381"/>
                <a:gd name="connsiteX3" fmla="*/ 257815 w 625451"/>
                <a:gd name="connsiteY3" fmla="*/ 116644 h 136381"/>
                <a:gd name="connsiteX4" fmla="*/ 12252 w 625451"/>
                <a:gd name="connsiteY4" fmla="*/ 133313 h 136381"/>
                <a:gd name="connsiteX5" fmla="*/ 7490 w 625451"/>
                <a:gd name="connsiteY5" fmla="*/ 0 h 136381"/>
                <a:gd name="connsiteX0" fmla="*/ 13697 w 631658"/>
                <a:gd name="connsiteY0" fmla="*/ 0 h 136381"/>
                <a:gd name="connsiteX1" fmla="*/ 297358 w 631658"/>
                <a:gd name="connsiteY1" fmla="*/ 35719 h 136381"/>
                <a:gd name="connsiteX2" fmla="*/ 631100 w 631658"/>
                <a:gd name="connsiteY2" fmla="*/ 76310 h 136381"/>
                <a:gd name="connsiteX3" fmla="*/ 264022 w 631658"/>
                <a:gd name="connsiteY3" fmla="*/ 116644 h 136381"/>
                <a:gd name="connsiteX4" fmla="*/ 18459 w 631658"/>
                <a:gd name="connsiteY4" fmla="*/ 133313 h 136381"/>
                <a:gd name="connsiteX5" fmla="*/ 13697 w 631658"/>
                <a:gd name="connsiteY5" fmla="*/ 0 h 136381"/>
                <a:gd name="connsiteX0" fmla="*/ 13697 w 631658"/>
                <a:gd name="connsiteY0" fmla="*/ 4811 h 141192"/>
                <a:gd name="connsiteX1" fmla="*/ 297358 w 631658"/>
                <a:gd name="connsiteY1" fmla="*/ 40530 h 141192"/>
                <a:gd name="connsiteX2" fmla="*/ 631100 w 631658"/>
                <a:gd name="connsiteY2" fmla="*/ 81121 h 141192"/>
                <a:gd name="connsiteX3" fmla="*/ 264022 w 631658"/>
                <a:gd name="connsiteY3" fmla="*/ 121455 h 141192"/>
                <a:gd name="connsiteX4" fmla="*/ 18459 w 631658"/>
                <a:gd name="connsiteY4" fmla="*/ 138124 h 141192"/>
                <a:gd name="connsiteX5" fmla="*/ 13697 w 631658"/>
                <a:gd name="connsiteY5" fmla="*/ 4811 h 141192"/>
                <a:gd name="connsiteX0" fmla="*/ 12836 w 630797"/>
                <a:gd name="connsiteY0" fmla="*/ 4811 h 141192"/>
                <a:gd name="connsiteX1" fmla="*/ 296497 w 630797"/>
                <a:gd name="connsiteY1" fmla="*/ 40530 h 141192"/>
                <a:gd name="connsiteX2" fmla="*/ 630239 w 630797"/>
                <a:gd name="connsiteY2" fmla="*/ 81121 h 141192"/>
                <a:gd name="connsiteX3" fmla="*/ 263161 w 630797"/>
                <a:gd name="connsiteY3" fmla="*/ 121455 h 141192"/>
                <a:gd name="connsiteX4" fmla="*/ 17598 w 630797"/>
                <a:gd name="connsiteY4" fmla="*/ 138124 h 141192"/>
                <a:gd name="connsiteX5" fmla="*/ 12836 w 630797"/>
                <a:gd name="connsiteY5" fmla="*/ 4811 h 141192"/>
                <a:gd name="connsiteX0" fmla="*/ 12836 w 630797"/>
                <a:gd name="connsiteY0" fmla="*/ 4811 h 142114"/>
                <a:gd name="connsiteX1" fmla="*/ 296497 w 630797"/>
                <a:gd name="connsiteY1" fmla="*/ 40530 h 142114"/>
                <a:gd name="connsiteX2" fmla="*/ 630239 w 630797"/>
                <a:gd name="connsiteY2" fmla="*/ 81121 h 142114"/>
                <a:gd name="connsiteX3" fmla="*/ 263161 w 630797"/>
                <a:gd name="connsiteY3" fmla="*/ 121455 h 142114"/>
                <a:gd name="connsiteX4" fmla="*/ 17598 w 630797"/>
                <a:gd name="connsiteY4" fmla="*/ 138124 h 142114"/>
                <a:gd name="connsiteX5" fmla="*/ 12836 w 630797"/>
                <a:gd name="connsiteY5" fmla="*/ 4811 h 142114"/>
                <a:gd name="connsiteX0" fmla="*/ 34266 w 652227"/>
                <a:gd name="connsiteY0" fmla="*/ 4811 h 122077"/>
                <a:gd name="connsiteX1" fmla="*/ 317927 w 652227"/>
                <a:gd name="connsiteY1" fmla="*/ 40530 h 122077"/>
                <a:gd name="connsiteX2" fmla="*/ 651669 w 652227"/>
                <a:gd name="connsiteY2" fmla="*/ 81121 h 122077"/>
                <a:gd name="connsiteX3" fmla="*/ 284591 w 652227"/>
                <a:gd name="connsiteY3" fmla="*/ 121455 h 122077"/>
                <a:gd name="connsiteX4" fmla="*/ 8074 w 652227"/>
                <a:gd name="connsiteY4" fmla="*/ 80443 h 122077"/>
                <a:gd name="connsiteX5" fmla="*/ 34266 w 652227"/>
                <a:gd name="connsiteY5" fmla="*/ 4811 h 122077"/>
                <a:gd name="connsiteX0" fmla="*/ 48434 w 650296"/>
                <a:gd name="connsiteY0" fmla="*/ 8354 h 100624"/>
                <a:gd name="connsiteX1" fmla="*/ 315996 w 650296"/>
                <a:gd name="connsiteY1" fmla="*/ 19077 h 100624"/>
                <a:gd name="connsiteX2" fmla="*/ 649738 w 650296"/>
                <a:gd name="connsiteY2" fmla="*/ 59668 h 100624"/>
                <a:gd name="connsiteX3" fmla="*/ 282660 w 650296"/>
                <a:gd name="connsiteY3" fmla="*/ 100002 h 100624"/>
                <a:gd name="connsiteX4" fmla="*/ 6143 w 650296"/>
                <a:gd name="connsiteY4" fmla="*/ 58990 h 100624"/>
                <a:gd name="connsiteX5" fmla="*/ 48434 w 650296"/>
                <a:gd name="connsiteY5" fmla="*/ 8354 h 10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296" h="100624">
                  <a:moveTo>
                    <a:pt x="48434" y="8354"/>
                  </a:moveTo>
                  <a:cubicBezTo>
                    <a:pt x="73931" y="-10696"/>
                    <a:pt x="221442" y="7171"/>
                    <a:pt x="315996" y="19077"/>
                  </a:cubicBezTo>
                  <a:cubicBezTo>
                    <a:pt x="374855" y="23082"/>
                    <a:pt x="664698" y="12800"/>
                    <a:pt x="649738" y="59668"/>
                  </a:cubicBezTo>
                  <a:cubicBezTo>
                    <a:pt x="658348" y="80257"/>
                    <a:pt x="405019" y="86557"/>
                    <a:pt x="282660" y="100002"/>
                  </a:cubicBezTo>
                  <a:cubicBezTo>
                    <a:pt x="200806" y="105558"/>
                    <a:pt x="40372" y="72485"/>
                    <a:pt x="6143" y="58990"/>
                  </a:cubicBezTo>
                  <a:cubicBezTo>
                    <a:pt x="-16875" y="45509"/>
                    <a:pt x="30971" y="48029"/>
                    <a:pt x="48434" y="8354"/>
                  </a:cubicBezTo>
                  <a:close/>
                </a:path>
              </a:pathLst>
            </a:custGeom>
            <a:solidFill>
              <a:srgbClr val="8B9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0" name="文本框 149"/>
          <p:cNvSpPr txBox="1"/>
          <p:nvPr/>
        </p:nvSpPr>
        <p:spPr>
          <a:xfrm>
            <a:off x="1722573" y="2152222"/>
            <a:ext cx="94323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矩阵分析大作业展示</a:t>
            </a:r>
          </a:p>
        </p:txBody>
      </p:sp>
      <p:sp>
        <p:nvSpPr>
          <p:cNvPr id="152" name="矩形 151"/>
          <p:cNvSpPr/>
          <p:nvPr/>
        </p:nvSpPr>
        <p:spPr>
          <a:xfrm>
            <a:off x="7308501" y="3558277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——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李桐   潘一辰   田龙    康姝元</a:t>
            </a:r>
          </a:p>
        </p:txBody>
      </p:sp>
      <p:sp>
        <p:nvSpPr>
          <p:cNvPr id="245" name="椭圆 244"/>
          <p:cNvSpPr/>
          <p:nvPr/>
        </p:nvSpPr>
        <p:spPr>
          <a:xfrm>
            <a:off x="-130629" y="5544457"/>
            <a:ext cx="6387030" cy="2249714"/>
          </a:xfrm>
          <a:prstGeom prst="ellipse">
            <a:avLst/>
          </a:prstGeom>
          <a:solidFill>
            <a:srgbClr val="42A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椭圆 245"/>
          <p:cNvSpPr/>
          <p:nvPr/>
        </p:nvSpPr>
        <p:spPr>
          <a:xfrm>
            <a:off x="2397616" y="5106464"/>
            <a:ext cx="6387030" cy="2249714"/>
          </a:xfrm>
          <a:prstGeom prst="ellipse">
            <a:avLst/>
          </a:prstGeom>
          <a:solidFill>
            <a:srgbClr val="42A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椭圆 246"/>
          <p:cNvSpPr/>
          <p:nvPr/>
        </p:nvSpPr>
        <p:spPr>
          <a:xfrm>
            <a:off x="5559665" y="5385736"/>
            <a:ext cx="6387030" cy="2249714"/>
          </a:xfrm>
          <a:prstGeom prst="ellipse">
            <a:avLst/>
          </a:prstGeom>
          <a:solidFill>
            <a:srgbClr val="42A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椭圆 247"/>
          <p:cNvSpPr/>
          <p:nvPr/>
        </p:nvSpPr>
        <p:spPr>
          <a:xfrm>
            <a:off x="8721714" y="5465097"/>
            <a:ext cx="6387030" cy="2249714"/>
          </a:xfrm>
          <a:prstGeom prst="ellipse">
            <a:avLst/>
          </a:prstGeom>
          <a:solidFill>
            <a:srgbClr val="42A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9" name="Group 11"/>
          <p:cNvGrpSpPr>
            <a:grpSpLocks noChangeAspect="1"/>
          </p:cNvGrpSpPr>
          <p:nvPr/>
        </p:nvGrpSpPr>
        <p:grpSpPr bwMode="auto">
          <a:xfrm>
            <a:off x="10281495" y="4994261"/>
            <a:ext cx="706438" cy="1131888"/>
            <a:chOff x="288" y="3138"/>
            <a:chExt cx="445" cy="713"/>
          </a:xfrm>
        </p:grpSpPr>
        <p:sp>
          <p:nvSpPr>
            <p:cNvPr id="250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88" y="3138"/>
              <a:ext cx="445" cy="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Rectangle 12"/>
            <p:cNvSpPr>
              <a:spLocks noChangeArrowheads="1"/>
            </p:cNvSpPr>
            <p:nvPr/>
          </p:nvSpPr>
          <p:spPr bwMode="auto">
            <a:xfrm>
              <a:off x="486" y="3613"/>
              <a:ext cx="65" cy="254"/>
            </a:xfrm>
            <a:prstGeom prst="rect">
              <a:avLst/>
            </a:prstGeom>
            <a:solidFill>
              <a:srgbClr val="8B90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Freeform 13"/>
            <p:cNvSpPr>
              <a:spLocks/>
            </p:cNvSpPr>
            <p:nvPr/>
          </p:nvSpPr>
          <p:spPr bwMode="auto">
            <a:xfrm>
              <a:off x="288" y="3296"/>
              <a:ext cx="461" cy="381"/>
            </a:xfrm>
            <a:custGeom>
              <a:avLst/>
              <a:gdLst>
                <a:gd name="T0" fmla="*/ 0 w 461"/>
                <a:gd name="T1" fmla="*/ 381 h 381"/>
                <a:gd name="T2" fmla="*/ 231 w 461"/>
                <a:gd name="T3" fmla="*/ 0 h 381"/>
                <a:gd name="T4" fmla="*/ 461 w 461"/>
                <a:gd name="T5" fmla="*/ 381 h 381"/>
                <a:gd name="T6" fmla="*/ 0 w 461"/>
                <a:gd name="T7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1" h="381">
                  <a:moveTo>
                    <a:pt x="0" y="381"/>
                  </a:moveTo>
                  <a:lnTo>
                    <a:pt x="231" y="0"/>
                  </a:lnTo>
                  <a:lnTo>
                    <a:pt x="461" y="381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rgbClr val="4AB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14"/>
            <p:cNvSpPr>
              <a:spLocks/>
            </p:cNvSpPr>
            <p:nvPr/>
          </p:nvSpPr>
          <p:spPr bwMode="auto">
            <a:xfrm>
              <a:off x="371" y="3296"/>
              <a:ext cx="312" cy="270"/>
            </a:xfrm>
            <a:custGeom>
              <a:avLst/>
              <a:gdLst>
                <a:gd name="T0" fmla="*/ 312 w 312"/>
                <a:gd name="T1" fmla="*/ 270 h 270"/>
                <a:gd name="T2" fmla="*/ 148 w 312"/>
                <a:gd name="T3" fmla="*/ 0 h 270"/>
                <a:gd name="T4" fmla="*/ 0 w 312"/>
                <a:gd name="T5" fmla="*/ 270 h 270"/>
                <a:gd name="T6" fmla="*/ 312 w 312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270">
                  <a:moveTo>
                    <a:pt x="312" y="270"/>
                  </a:moveTo>
                  <a:lnTo>
                    <a:pt x="148" y="0"/>
                  </a:lnTo>
                  <a:lnTo>
                    <a:pt x="0" y="270"/>
                  </a:lnTo>
                  <a:lnTo>
                    <a:pt x="312" y="270"/>
                  </a:lnTo>
                  <a:close/>
                </a:path>
              </a:pathLst>
            </a:custGeom>
            <a:solidFill>
              <a:srgbClr val="3B9B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15"/>
            <p:cNvSpPr>
              <a:spLocks/>
            </p:cNvSpPr>
            <p:nvPr/>
          </p:nvSpPr>
          <p:spPr bwMode="auto">
            <a:xfrm>
              <a:off x="338" y="3201"/>
              <a:ext cx="361" cy="301"/>
            </a:xfrm>
            <a:custGeom>
              <a:avLst/>
              <a:gdLst>
                <a:gd name="T0" fmla="*/ 0 w 361"/>
                <a:gd name="T1" fmla="*/ 301 h 301"/>
                <a:gd name="T2" fmla="*/ 181 w 361"/>
                <a:gd name="T3" fmla="*/ 0 h 301"/>
                <a:gd name="T4" fmla="*/ 361 w 361"/>
                <a:gd name="T5" fmla="*/ 301 h 301"/>
                <a:gd name="T6" fmla="*/ 0 w 361"/>
                <a:gd name="T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1" h="301">
                  <a:moveTo>
                    <a:pt x="0" y="301"/>
                  </a:moveTo>
                  <a:lnTo>
                    <a:pt x="181" y="0"/>
                  </a:lnTo>
                  <a:lnTo>
                    <a:pt x="361" y="301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4AB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Freeform 16"/>
            <p:cNvSpPr>
              <a:spLocks/>
            </p:cNvSpPr>
            <p:nvPr/>
          </p:nvSpPr>
          <p:spPr bwMode="auto">
            <a:xfrm>
              <a:off x="420" y="3201"/>
              <a:ext cx="214" cy="190"/>
            </a:xfrm>
            <a:custGeom>
              <a:avLst/>
              <a:gdLst>
                <a:gd name="T0" fmla="*/ 214 w 214"/>
                <a:gd name="T1" fmla="*/ 190 h 190"/>
                <a:gd name="T2" fmla="*/ 99 w 214"/>
                <a:gd name="T3" fmla="*/ 0 h 190"/>
                <a:gd name="T4" fmla="*/ 0 w 214"/>
                <a:gd name="T5" fmla="*/ 190 h 190"/>
                <a:gd name="T6" fmla="*/ 214 w 214"/>
                <a:gd name="T7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" h="190">
                  <a:moveTo>
                    <a:pt x="214" y="190"/>
                  </a:moveTo>
                  <a:lnTo>
                    <a:pt x="99" y="0"/>
                  </a:lnTo>
                  <a:lnTo>
                    <a:pt x="0" y="190"/>
                  </a:lnTo>
                  <a:lnTo>
                    <a:pt x="214" y="190"/>
                  </a:lnTo>
                  <a:close/>
                </a:path>
              </a:pathLst>
            </a:custGeom>
            <a:solidFill>
              <a:srgbClr val="3B9B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Freeform 17"/>
            <p:cNvSpPr>
              <a:spLocks/>
            </p:cNvSpPr>
            <p:nvPr/>
          </p:nvSpPr>
          <p:spPr bwMode="auto">
            <a:xfrm>
              <a:off x="403" y="3137"/>
              <a:ext cx="247" cy="207"/>
            </a:xfrm>
            <a:custGeom>
              <a:avLst/>
              <a:gdLst>
                <a:gd name="T0" fmla="*/ 0 w 247"/>
                <a:gd name="T1" fmla="*/ 207 h 207"/>
                <a:gd name="T2" fmla="*/ 116 w 247"/>
                <a:gd name="T3" fmla="*/ 0 h 207"/>
                <a:gd name="T4" fmla="*/ 247 w 247"/>
                <a:gd name="T5" fmla="*/ 207 h 207"/>
                <a:gd name="T6" fmla="*/ 0 w 247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" h="207">
                  <a:moveTo>
                    <a:pt x="0" y="207"/>
                  </a:moveTo>
                  <a:lnTo>
                    <a:pt x="116" y="0"/>
                  </a:lnTo>
                  <a:lnTo>
                    <a:pt x="247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4AB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7" name="Group 11"/>
          <p:cNvGrpSpPr>
            <a:grpSpLocks noChangeAspect="1"/>
          </p:cNvGrpSpPr>
          <p:nvPr/>
        </p:nvGrpSpPr>
        <p:grpSpPr bwMode="auto">
          <a:xfrm>
            <a:off x="11029385" y="5148486"/>
            <a:ext cx="706438" cy="1131888"/>
            <a:chOff x="288" y="3138"/>
            <a:chExt cx="445" cy="713"/>
          </a:xfrm>
        </p:grpSpPr>
        <p:sp>
          <p:nvSpPr>
            <p:cNvPr id="258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88" y="3138"/>
              <a:ext cx="445" cy="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Rectangle 12"/>
            <p:cNvSpPr>
              <a:spLocks noChangeArrowheads="1"/>
            </p:cNvSpPr>
            <p:nvPr/>
          </p:nvSpPr>
          <p:spPr bwMode="auto">
            <a:xfrm>
              <a:off x="486" y="3613"/>
              <a:ext cx="65" cy="254"/>
            </a:xfrm>
            <a:prstGeom prst="rect">
              <a:avLst/>
            </a:prstGeom>
            <a:solidFill>
              <a:srgbClr val="8B90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13"/>
            <p:cNvSpPr>
              <a:spLocks/>
            </p:cNvSpPr>
            <p:nvPr/>
          </p:nvSpPr>
          <p:spPr bwMode="auto">
            <a:xfrm>
              <a:off x="288" y="3296"/>
              <a:ext cx="461" cy="381"/>
            </a:xfrm>
            <a:custGeom>
              <a:avLst/>
              <a:gdLst>
                <a:gd name="T0" fmla="*/ 0 w 461"/>
                <a:gd name="T1" fmla="*/ 381 h 381"/>
                <a:gd name="T2" fmla="*/ 231 w 461"/>
                <a:gd name="T3" fmla="*/ 0 h 381"/>
                <a:gd name="T4" fmla="*/ 461 w 461"/>
                <a:gd name="T5" fmla="*/ 381 h 381"/>
                <a:gd name="T6" fmla="*/ 0 w 461"/>
                <a:gd name="T7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1" h="381">
                  <a:moveTo>
                    <a:pt x="0" y="381"/>
                  </a:moveTo>
                  <a:lnTo>
                    <a:pt x="231" y="0"/>
                  </a:lnTo>
                  <a:lnTo>
                    <a:pt x="461" y="381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rgbClr val="4AB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14"/>
            <p:cNvSpPr>
              <a:spLocks/>
            </p:cNvSpPr>
            <p:nvPr/>
          </p:nvSpPr>
          <p:spPr bwMode="auto">
            <a:xfrm>
              <a:off x="371" y="3296"/>
              <a:ext cx="312" cy="270"/>
            </a:xfrm>
            <a:custGeom>
              <a:avLst/>
              <a:gdLst>
                <a:gd name="T0" fmla="*/ 312 w 312"/>
                <a:gd name="T1" fmla="*/ 270 h 270"/>
                <a:gd name="T2" fmla="*/ 148 w 312"/>
                <a:gd name="T3" fmla="*/ 0 h 270"/>
                <a:gd name="T4" fmla="*/ 0 w 312"/>
                <a:gd name="T5" fmla="*/ 270 h 270"/>
                <a:gd name="T6" fmla="*/ 312 w 312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270">
                  <a:moveTo>
                    <a:pt x="312" y="270"/>
                  </a:moveTo>
                  <a:lnTo>
                    <a:pt x="148" y="0"/>
                  </a:lnTo>
                  <a:lnTo>
                    <a:pt x="0" y="270"/>
                  </a:lnTo>
                  <a:lnTo>
                    <a:pt x="312" y="270"/>
                  </a:lnTo>
                  <a:close/>
                </a:path>
              </a:pathLst>
            </a:custGeom>
            <a:solidFill>
              <a:srgbClr val="3B9B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15"/>
            <p:cNvSpPr>
              <a:spLocks/>
            </p:cNvSpPr>
            <p:nvPr/>
          </p:nvSpPr>
          <p:spPr bwMode="auto">
            <a:xfrm>
              <a:off x="338" y="3201"/>
              <a:ext cx="361" cy="301"/>
            </a:xfrm>
            <a:custGeom>
              <a:avLst/>
              <a:gdLst>
                <a:gd name="T0" fmla="*/ 0 w 361"/>
                <a:gd name="T1" fmla="*/ 301 h 301"/>
                <a:gd name="T2" fmla="*/ 181 w 361"/>
                <a:gd name="T3" fmla="*/ 0 h 301"/>
                <a:gd name="T4" fmla="*/ 361 w 361"/>
                <a:gd name="T5" fmla="*/ 301 h 301"/>
                <a:gd name="T6" fmla="*/ 0 w 361"/>
                <a:gd name="T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1" h="301">
                  <a:moveTo>
                    <a:pt x="0" y="301"/>
                  </a:moveTo>
                  <a:lnTo>
                    <a:pt x="181" y="0"/>
                  </a:lnTo>
                  <a:lnTo>
                    <a:pt x="361" y="301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4AB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16"/>
            <p:cNvSpPr>
              <a:spLocks/>
            </p:cNvSpPr>
            <p:nvPr/>
          </p:nvSpPr>
          <p:spPr bwMode="auto">
            <a:xfrm>
              <a:off x="420" y="3201"/>
              <a:ext cx="214" cy="190"/>
            </a:xfrm>
            <a:custGeom>
              <a:avLst/>
              <a:gdLst>
                <a:gd name="T0" fmla="*/ 214 w 214"/>
                <a:gd name="T1" fmla="*/ 190 h 190"/>
                <a:gd name="T2" fmla="*/ 99 w 214"/>
                <a:gd name="T3" fmla="*/ 0 h 190"/>
                <a:gd name="T4" fmla="*/ 0 w 214"/>
                <a:gd name="T5" fmla="*/ 190 h 190"/>
                <a:gd name="T6" fmla="*/ 214 w 214"/>
                <a:gd name="T7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" h="190">
                  <a:moveTo>
                    <a:pt x="214" y="190"/>
                  </a:moveTo>
                  <a:lnTo>
                    <a:pt x="99" y="0"/>
                  </a:lnTo>
                  <a:lnTo>
                    <a:pt x="0" y="190"/>
                  </a:lnTo>
                  <a:lnTo>
                    <a:pt x="214" y="190"/>
                  </a:lnTo>
                  <a:close/>
                </a:path>
              </a:pathLst>
            </a:custGeom>
            <a:solidFill>
              <a:srgbClr val="3B9B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17"/>
            <p:cNvSpPr>
              <a:spLocks/>
            </p:cNvSpPr>
            <p:nvPr/>
          </p:nvSpPr>
          <p:spPr bwMode="auto">
            <a:xfrm>
              <a:off x="403" y="3137"/>
              <a:ext cx="247" cy="207"/>
            </a:xfrm>
            <a:custGeom>
              <a:avLst/>
              <a:gdLst>
                <a:gd name="T0" fmla="*/ 0 w 247"/>
                <a:gd name="T1" fmla="*/ 207 h 207"/>
                <a:gd name="T2" fmla="*/ 116 w 247"/>
                <a:gd name="T3" fmla="*/ 0 h 207"/>
                <a:gd name="T4" fmla="*/ 247 w 247"/>
                <a:gd name="T5" fmla="*/ 207 h 207"/>
                <a:gd name="T6" fmla="*/ 0 w 247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" h="207">
                  <a:moveTo>
                    <a:pt x="0" y="207"/>
                  </a:moveTo>
                  <a:lnTo>
                    <a:pt x="116" y="0"/>
                  </a:lnTo>
                  <a:lnTo>
                    <a:pt x="247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4AB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65" name="Freeform 21"/>
          <p:cNvSpPr>
            <a:spLocks noEditPoints="1"/>
          </p:cNvSpPr>
          <p:nvPr/>
        </p:nvSpPr>
        <p:spPr bwMode="auto">
          <a:xfrm>
            <a:off x="-15547" y="6177282"/>
            <a:ext cx="3484095" cy="763588"/>
          </a:xfrm>
          <a:custGeom>
            <a:avLst/>
            <a:gdLst>
              <a:gd name="T0" fmla="*/ 224 w 228"/>
              <a:gd name="T1" fmla="*/ 21 h 46"/>
              <a:gd name="T2" fmla="*/ 203 w 228"/>
              <a:gd name="T3" fmla="*/ 18 h 46"/>
              <a:gd name="T4" fmla="*/ 172 w 228"/>
              <a:gd name="T5" fmla="*/ 16 h 46"/>
              <a:gd name="T6" fmla="*/ 137 w 228"/>
              <a:gd name="T7" fmla="*/ 16 h 46"/>
              <a:gd name="T8" fmla="*/ 107 w 228"/>
              <a:gd name="T9" fmla="*/ 14 h 46"/>
              <a:gd name="T10" fmla="*/ 81 w 228"/>
              <a:gd name="T11" fmla="*/ 7 h 46"/>
              <a:gd name="T12" fmla="*/ 56 w 228"/>
              <a:gd name="T13" fmla="*/ 2 h 46"/>
              <a:gd name="T14" fmla="*/ 28 w 228"/>
              <a:gd name="T15" fmla="*/ 10 h 46"/>
              <a:gd name="T16" fmla="*/ 11 w 228"/>
              <a:gd name="T17" fmla="*/ 10 h 46"/>
              <a:gd name="T18" fmla="*/ 0 w 228"/>
              <a:gd name="T19" fmla="*/ 22 h 46"/>
              <a:gd name="T20" fmla="*/ 155 w 228"/>
              <a:gd name="T21" fmla="*/ 24 h 46"/>
              <a:gd name="T22" fmla="*/ 160 w 228"/>
              <a:gd name="T23" fmla="*/ 30 h 46"/>
              <a:gd name="T24" fmla="*/ 165 w 228"/>
              <a:gd name="T25" fmla="*/ 29 h 46"/>
              <a:gd name="T26" fmla="*/ 169 w 228"/>
              <a:gd name="T27" fmla="*/ 23 h 46"/>
              <a:gd name="T28" fmla="*/ 168 w 228"/>
              <a:gd name="T29" fmla="*/ 29 h 46"/>
              <a:gd name="T30" fmla="*/ 184 w 228"/>
              <a:gd name="T31" fmla="*/ 22 h 46"/>
              <a:gd name="T32" fmla="*/ 191 w 228"/>
              <a:gd name="T33" fmla="*/ 26 h 46"/>
              <a:gd name="T34" fmla="*/ 200 w 228"/>
              <a:gd name="T35" fmla="*/ 25 h 46"/>
              <a:gd name="T36" fmla="*/ 201 w 228"/>
              <a:gd name="T37" fmla="*/ 26 h 46"/>
              <a:gd name="T38" fmla="*/ 206 w 228"/>
              <a:gd name="T39" fmla="*/ 24 h 46"/>
              <a:gd name="T40" fmla="*/ 210 w 228"/>
              <a:gd name="T41" fmla="*/ 25 h 46"/>
              <a:gd name="T42" fmla="*/ 216 w 228"/>
              <a:gd name="T43" fmla="*/ 24 h 46"/>
              <a:gd name="T44" fmla="*/ 221 w 228"/>
              <a:gd name="T45" fmla="*/ 23 h 46"/>
              <a:gd name="T46" fmla="*/ 216 w 228"/>
              <a:gd name="T47" fmla="*/ 23 h 46"/>
              <a:gd name="T48" fmla="*/ 201 w 228"/>
              <a:gd name="T49" fmla="*/ 19 h 46"/>
              <a:gd name="T50" fmla="*/ 195 w 228"/>
              <a:gd name="T51" fmla="*/ 23 h 46"/>
              <a:gd name="T52" fmla="*/ 190 w 228"/>
              <a:gd name="T53" fmla="*/ 27 h 46"/>
              <a:gd name="T54" fmla="*/ 183 w 228"/>
              <a:gd name="T55" fmla="*/ 27 h 46"/>
              <a:gd name="T56" fmla="*/ 169 w 228"/>
              <a:gd name="T57" fmla="*/ 18 h 46"/>
              <a:gd name="T58" fmla="*/ 147 w 228"/>
              <a:gd name="T59" fmla="*/ 16 h 46"/>
              <a:gd name="T60" fmla="*/ 138 w 228"/>
              <a:gd name="T61" fmla="*/ 19 h 46"/>
              <a:gd name="T62" fmla="*/ 118 w 228"/>
              <a:gd name="T63" fmla="*/ 17 h 46"/>
              <a:gd name="T64" fmla="*/ 119 w 228"/>
              <a:gd name="T65" fmla="*/ 19 h 46"/>
              <a:gd name="T66" fmla="*/ 122 w 228"/>
              <a:gd name="T67" fmla="*/ 16 h 46"/>
              <a:gd name="T68" fmla="*/ 124 w 228"/>
              <a:gd name="T69" fmla="*/ 17 h 46"/>
              <a:gd name="T70" fmla="*/ 132 w 228"/>
              <a:gd name="T71" fmla="*/ 21 h 46"/>
              <a:gd name="T72" fmla="*/ 133 w 228"/>
              <a:gd name="T73" fmla="*/ 15 h 46"/>
              <a:gd name="T74" fmla="*/ 115 w 228"/>
              <a:gd name="T75" fmla="*/ 15 h 46"/>
              <a:gd name="T76" fmla="*/ 77 w 228"/>
              <a:gd name="T77" fmla="*/ 23 h 46"/>
              <a:gd name="T78" fmla="*/ 82 w 228"/>
              <a:gd name="T79" fmla="*/ 22 h 46"/>
              <a:gd name="T80" fmla="*/ 89 w 228"/>
              <a:gd name="T81" fmla="*/ 21 h 46"/>
              <a:gd name="T82" fmla="*/ 96 w 228"/>
              <a:gd name="T83" fmla="*/ 20 h 46"/>
              <a:gd name="T84" fmla="*/ 89 w 228"/>
              <a:gd name="T85" fmla="*/ 13 h 46"/>
              <a:gd name="T86" fmla="*/ 78 w 228"/>
              <a:gd name="T87" fmla="*/ 14 h 46"/>
              <a:gd name="T88" fmla="*/ 61 w 228"/>
              <a:gd name="T89" fmla="*/ 16 h 46"/>
              <a:gd name="T90" fmla="*/ 43 w 228"/>
              <a:gd name="T91" fmla="*/ 11 h 46"/>
              <a:gd name="T92" fmla="*/ 43 w 228"/>
              <a:gd name="T93" fmla="*/ 11 h 46"/>
              <a:gd name="T94" fmla="*/ 41 w 228"/>
              <a:gd name="T95" fmla="*/ 13 h 46"/>
              <a:gd name="T96" fmla="*/ 44 w 228"/>
              <a:gd name="T97" fmla="*/ 17 h 46"/>
              <a:gd name="T98" fmla="*/ 48 w 228"/>
              <a:gd name="T99" fmla="*/ 18 h 46"/>
              <a:gd name="T100" fmla="*/ 51 w 228"/>
              <a:gd name="T101" fmla="*/ 18 h 46"/>
              <a:gd name="T102" fmla="*/ 58 w 228"/>
              <a:gd name="T103" fmla="*/ 14 h 46"/>
              <a:gd name="T104" fmla="*/ 53 w 228"/>
              <a:gd name="T105" fmla="*/ 13 h 46"/>
              <a:gd name="T106" fmla="*/ 43 w 228"/>
              <a:gd name="T107" fmla="*/ 6 h 46"/>
              <a:gd name="T108" fmla="*/ 28 w 228"/>
              <a:gd name="T109" fmla="*/ 16 h 46"/>
              <a:gd name="T110" fmla="*/ 24 w 228"/>
              <a:gd name="T111" fmla="*/ 14 h 46"/>
              <a:gd name="T112" fmla="*/ 17 w 228"/>
              <a:gd name="T113" fmla="*/ 20 h 46"/>
              <a:gd name="T114" fmla="*/ 3 w 228"/>
              <a:gd name="T115" fmla="*/ 19 h 46"/>
              <a:gd name="T116" fmla="*/ 7 w 228"/>
              <a:gd name="T117" fmla="*/ 17 h 46"/>
              <a:gd name="T118" fmla="*/ 9 w 228"/>
              <a:gd name="T119" fmla="*/ 15 h 46"/>
              <a:gd name="T120" fmla="*/ 9 w 228"/>
              <a:gd name="T121" fmla="*/ 1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" h="46">
                <a:moveTo>
                  <a:pt x="0" y="22"/>
                </a:moveTo>
                <a:cubicBezTo>
                  <a:pt x="0" y="46"/>
                  <a:pt x="0" y="46"/>
                  <a:pt x="0" y="46"/>
                </a:cubicBezTo>
                <a:cubicBezTo>
                  <a:pt x="228" y="46"/>
                  <a:pt x="228" y="46"/>
                  <a:pt x="228" y="46"/>
                </a:cubicBezTo>
                <a:cubicBezTo>
                  <a:pt x="227" y="39"/>
                  <a:pt x="227" y="29"/>
                  <a:pt x="226" y="26"/>
                </a:cubicBezTo>
                <a:cubicBezTo>
                  <a:pt x="226" y="26"/>
                  <a:pt x="226" y="26"/>
                  <a:pt x="226" y="26"/>
                </a:cubicBezTo>
                <a:cubicBezTo>
                  <a:pt x="226" y="26"/>
                  <a:pt x="226" y="26"/>
                  <a:pt x="226" y="26"/>
                </a:cubicBezTo>
                <a:cubicBezTo>
                  <a:pt x="226" y="26"/>
                  <a:pt x="226" y="26"/>
                  <a:pt x="226" y="26"/>
                </a:cubicBezTo>
                <a:cubicBezTo>
                  <a:pt x="226" y="26"/>
                  <a:pt x="226" y="26"/>
                  <a:pt x="226" y="26"/>
                </a:cubicBezTo>
                <a:cubicBezTo>
                  <a:pt x="226" y="26"/>
                  <a:pt x="226" y="26"/>
                  <a:pt x="226" y="26"/>
                </a:cubicBezTo>
                <a:cubicBezTo>
                  <a:pt x="226" y="26"/>
                  <a:pt x="226" y="26"/>
                  <a:pt x="225" y="26"/>
                </a:cubicBezTo>
                <a:cubicBezTo>
                  <a:pt x="225" y="25"/>
                  <a:pt x="226" y="25"/>
                  <a:pt x="226" y="25"/>
                </a:cubicBezTo>
                <a:cubicBezTo>
                  <a:pt x="226" y="24"/>
                  <a:pt x="226" y="24"/>
                  <a:pt x="226" y="24"/>
                </a:cubicBezTo>
                <a:cubicBezTo>
                  <a:pt x="225" y="25"/>
                  <a:pt x="225" y="25"/>
                  <a:pt x="225" y="25"/>
                </a:cubicBezTo>
                <a:cubicBezTo>
                  <a:pt x="224" y="25"/>
                  <a:pt x="224" y="25"/>
                  <a:pt x="224" y="25"/>
                </a:cubicBezTo>
                <a:cubicBezTo>
                  <a:pt x="224" y="24"/>
                  <a:pt x="225" y="23"/>
                  <a:pt x="225" y="22"/>
                </a:cubicBezTo>
                <a:cubicBezTo>
                  <a:pt x="225" y="22"/>
                  <a:pt x="225" y="22"/>
                  <a:pt x="226" y="22"/>
                </a:cubicBezTo>
                <a:cubicBezTo>
                  <a:pt x="225" y="22"/>
                  <a:pt x="225" y="21"/>
                  <a:pt x="225" y="21"/>
                </a:cubicBezTo>
                <a:cubicBezTo>
                  <a:pt x="225" y="21"/>
                  <a:pt x="225" y="21"/>
                  <a:pt x="225" y="21"/>
                </a:cubicBezTo>
                <a:cubicBezTo>
                  <a:pt x="225" y="21"/>
                  <a:pt x="225" y="21"/>
                  <a:pt x="224" y="21"/>
                </a:cubicBezTo>
                <a:cubicBezTo>
                  <a:pt x="225" y="21"/>
                  <a:pt x="225" y="21"/>
                  <a:pt x="225" y="21"/>
                </a:cubicBezTo>
                <a:cubicBezTo>
                  <a:pt x="225" y="21"/>
                  <a:pt x="225" y="21"/>
                  <a:pt x="225" y="21"/>
                </a:cubicBezTo>
                <a:cubicBezTo>
                  <a:pt x="225" y="21"/>
                  <a:pt x="224" y="21"/>
                  <a:pt x="224" y="21"/>
                </a:cubicBezTo>
                <a:cubicBezTo>
                  <a:pt x="224" y="21"/>
                  <a:pt x="224" y="21"/>
                  <a:pt x="223" y="21"/>
                </a:cubicBezTo>
                <a:cubicBezTo>
                  <a:pt x="223" y="21"/>
                  <a:pt x="224" y="21"/>
                  <a:pt x="224" y="21"/>
                </a:cubicBezTo>
                <a:cubicBezTo>
                  <a:pt x="223" y="21"/>
                  <a:pt x="222" y="22"/>
                  <a:pt x="221" y="22"/>
                </a:cubicBezTo>
                <a:cubicBezTo>
                  <a:pt x="222" y="21"/>
                  <a:pt x="223" y="20"/>
                  <a:pt x="224" y="19"/>
                </a:cubicBezTo>
                <a:cubicBezTo>
                  <a:pt x="224" y="19"/>
                  <a:pt x="225" y="19"/>
                  <a:pt x="225" y="19"/>
                </a:cubicBezTo>
                <a:cubicBezTo>
                  <a:pt x="225" y="19"/>
                  <a:pt x="225" y="19"/>
                  <a:pt x="225" y="18"/>
                </a:cubicBezTo>
                <a:cubicBezTo>
                  <a:pt x="225" y="18"/>
                  <a:pt x="225" y="18"/>
                  <a:pt x="224" y="18"/>
                </a:cubicBezTo>
                <a:cubicBezTo>
                  <a:pt x="225" y="18"/>
                  <a:pt x="225" y="18"/>
                  <a:pt x="225" y="18"/>
                </a:cubicBezTo>
                <a:cubicBezTo>
                  <a:pt x="225" y="18"/>
                  <a:pt x="225" y="17"/>
                  <a:pt x="225" y="17"/>
                </a:cubicBezTo>
                <a:cubicBezTo>
                  <a:pt x="225" y="17"/>
                  <a:pt x="225" y="17"/>
                  <a:pt x="225" y="17"/>
                </a:cubicBezTo>
                <a:cubicBezTo>
                  <a:pt x="224" y="17"/>
                  <a:pt x="223" y="17"/>
                  <a:pt x="223" y="17"/>
                </a:cubicBezTo>
                <a:cubicBezTo>
                  <a:pt x="223" y="17"/>
                  <a:pt x="223" y="17"/>
                  <a:pt x="224" y="16"/>
                </a:cubicBezTo>
                <a:cubicBezTo>
                  <a:pt x="224" y="16"/>
                  <a:pt x="223" y="17"/>
                  <a:pt x="222" y="17"/>
                </a:cubicBezTo>
                <a:cubicBezTo>
                  <a:pt x="222" y="17"/>
                  <a:pt x="222" y="17"/>
                  <a:pt x="221" y="17"/>
                </a:cubicBezTo>
                <a:cubicBezTo>
                  <a:pt x="221" y="17"/>
                  <a:pt x="222" y="17"/>
                  <a:pt x="222" y="17"/>
                </a:cubicBezTo>
                <a:cubicBezTo>
                  <a:pt x="222" y="17"/>
                  <a:pt x="222" y="17"/>
                  <a:pt x="222" y="17"/>
                </a:cubicBezTo>
                <a:cubicBezTo>
                  <a:pt x="219" y="16"/>
                  <a:pt x="217" y="15"/>
                  <a:pt x="214" y="14"/>
                </a:cubicBezTo>
                <a:cubicBezTo>
                  <a:pt x="214" y="14"/>
                  <a:pt x="215" y="14"/>
                  <a:pt x="215" y="14"/>
                </a:cubicBezTo>
                <a:cubicBezTo>
                  <a:pt x="214" y="14"/>
                  <a:pt x="214" y="14"/>
                  <a:pt x="214" y="14"/>
                </a:cubicBezTo>
                <a:cubicBezTo>
                  <a:pt x="213" y="14"/>
                  <a:pt x="213" y="14"/>
                  <a:pt x="213" y="14"/>
                </a:cubicBezTo>
                <a:cubicBezTo>
                  <a:pt x="213" y="14"/>
                  <a:pt x="213" y="14"/>
                  <a:pt x="214" y="14"/>
                </a:cubicBezTo>
                <a:cubicBezTo>
                  <a:pt x="209" y="15"/>
                  <a:pt x="206" y="17"/>
                  <a:pt x="203" y="18"/>
                </a:cubicBezTo>
                <a:cubicBezTo>
                  <a:pt x="203" y="18"/>
                  <a:pt x="202" y="18"/>
                  <a:pt x="202" y="18"/>
                </a:cubicBezTo>
                <a:cubicBezTo>
                  <a:pt x="204" y="17"/>
                  <a:pt x="205" y="17"/>
                  <a:pt x="205" y="17"/>
                </a:cubicBezTo>
                <a:cubicBezTo>
                  <a:pt x="203" y="17"/>
                  <a:pt x="202" y="17"/>
                  <a:pt x="201" y="17"/>
                </a:cubicBezTo>
                <a:cubicBezTo>
                  <a:pt x="200" y="17"/>
                  <a:pt x="198" y="17"/>
                  <a:pt x="196" y="16"/>
                </a:cubicBezTo>
                <a:cubicBezTo>
                  <a:pt x="196" y="16"/>
                  <a:pt x="198" y="17"/>
                  <a:pt x="200" y="18"/>
                </a:cubicBezTo>
                <a:cubicBezTo>
                  <a:pt x="200" y="18"/>
                  <a:pt x="199" y="18"/>
                  <a:pt x="199" y="18"/>
                </a:cubicBezTo>
                <a:cubicBezTo>
                  <a:pt x="196" y="16"/>
                  <a:pt x="192" y="15"/>
                  <a:pt x="187" y="13"/>
                </a:cubicBezTo>
                <a:cubicBezTo>
                  <a:pt x="187" y="13"/>
                  <a:pt x="193" y="15"/>
                  <a:pt x="198" y="18"/>
                </a:cubicBezTo>
                <a:cubicBezTo>
                  <a:pt x="195" y="19"/>
                  <a:pt x="193" y="20"/>
                  <a:pt x="191" y="21"/>
                </a:cubicBezTo>
                <a:cubicBezTo>
                  <a:pt x="190" y="21"/>
                  <a:pt x="188" y="20"/>
                  <a:pt x="186" y="20"/>
                </a:cubicBezTo>
                <a:cubicBezTo>
                  <a:pt x="186" y="20"/>
                  <a:pt x="188" y="21"/>
                  <a:pt x="191" y="22"/>
                </a:cubicBezTo>
                <a:cubicBezTo>
                  <a:pt x="191" y="22"/>
                  <a:pt x="191" y="22"/>
                  <a:pt x="190" y="22"/>
                </a:cubicBezTo>
                <a:cubicBezTo>
                  <a:pt x="188" y="21"/>
                  <a:pt x="185" y="20"/>
                  <a:pt x="182" y="18"/>
                </a:cubicBezTo>
                <a:cubicBezTo>
                  <a:pt x="181" y="17"/>
                  <a:pt x="179" y="15"/>
                  <a:pt x="178" y="15"/>
                </a:cubicBezTo>
                <a:cubicBezTo>
                  <a:pt x="182" y="13"/>
                  <a:pt x="185" y="12"/>
                  <a:pt x="185" y="12"/>
                </a:cubicBezTo>
                <a:cubicBezTo>
                  <a:pt x="182" y="13"/>
                  <a:pt x="180" y="14"/>
                  <a:pt x="178" y="14"/>
                </a:cubicBezTo>
                <a:cubicBezTo>
                  <a:pt x="178" y="14"/>
                  <a:pt x="178" y="14"/>
                  <a:pt x="178" y="14"/>
                </a:cubicBezTo>
                <a:cubicBezTo>
                  <a:pt x="178" y="14"/>
                  <a:pt x="178" y="14"/>
                  <a:pt x="178" y="14"/>
                </a:cubicBezTo>
                <a:cubicBezTo>
                  <a:pt x="176" y="15"/>
                  <a:pt x="174" y="16"/>
                  <a:pt x="173" y="17"/>
                </a:cubicBezTo>
                <a:cubicBezTo>
                  <a:pt x="173" y="16"/>
                  <a:pt x="172" y="16"/>
                  <a:pt x="172" y="16"/>
                </a:cubicBezTo>
                <a:cubicBezTo>
                  <a:pt x="173" y="16"/>
                  <a:pt x="174" y="16"/>
                  <a:pt x="174" y="16"/>
                </a:cubicBezTo>
                <a:cubicBezTo>
                  <a:pt x="173" y="16"/>
                  <a:pt x="173" y="16"/>
                  <a:pt x="172" y="16"/>
                </a:cubicBezTo>
                <a:cubicBezTo>
                  <a:pt x="169" y="14"/>
                  <a:pt x="167" y="14"/>
                  <a:pt x="167" y="14"/>
                </a:cubicBezTo>
                <a:cubicBezTo>
                  <a:pt x="169" y="15"/>
                  <a:pt x="170" y="15"/>
                  <a:pt x="171" y="16"/>
                </a:cubicBezTo>
                <a:cubicBezTo>
                  <a:pt x="170" y="16"/>
                  <a:pt x="169" y="16"/>
                  <a:pt x="169" y="17"/>
                </a:cubicBezTo>
                <a:cubicBezTo>
                  <a:pt x="166" y="15"/>
                  <a:pt x="164" y="13"/>
                  <a:pt x="160" y="11"/>
                </a:cubicBezTo>
                <a:cubicBezTo>
                  <a:pt x="161" y="11"/>
                  <a:pt x="162" y="10"/>
                  <a:pt x="163" y="10"/>
                </a:cubicBezTo>
                <a:cubicBezTo>
                  <a:pt x="162" y="10"/>
                  <a:pt x="161" y="11"/>
                  <a:pt x="160" y="11"/>
                </a:cubicBezTo>
                <a:cubicBezTo>
                  <a:pt x="160" y="11"/>
                  <a:pt x="159" y="10"/>
                  <a:pt x="158" y="10"/>
                </a:cubicBezTo>
                <a:cubicBezTo>
                  <a:pt x="160" y="10"/>
                  <a:pt x="161" y="10"/>
                  <a:pt x="161" y="10"/>
                </a:cubicBezTo>
                <a:cubicBezTo>
                  <a:pt x="160" y="10"/>
                  <a:pt x="159" y="10"/>
                  <a:pt x="158" y="10"/>
                </a:cubicBezTo>
                <a:cubicBezTo>
                  <a:pt x="158" y="9"/>
                  <a:pt x="157" y="9"/>
                  <a:pt x="156" y="9"/>
                </a:cubicBezTo>
                <a:cubicBezTo>
                  <a:pt x="156" y="9"/>
                  <a:pt x="157" y="9"/>
                  <a:pt x="158" y="10"/>
                </a:cubicBezTo>
                <a:cubicBezTo>
                  <a:pt x="151" y="11"/>
                  <a:pt x="148" y="13"/>
                  <a:pt x="145" y="15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4" y="16"/>
                  <a:pt x="143" y="17"/>
                  <a:pt x="143" y="18"/>
                </a:cubicBezTo>
                <a:cubicBezTo>
                  <a:pt x="143" y="18"/>
                  <a:pt x="142" y="18"/>
                  <a:pt x="142" y="18"/>
                </a:cubicBezTo>
                <a:cubicBezTo>
                  <a:pt x="142" y="17"/>
                  <a:pt x="142" y="16"/>
                  <a:pt x="141" y="15"/>
                </a:cubicBezTo>
                <a:cubicBezTo>
                  <a:pt x="145" y="13"/>
                  <a:pt x="148" y="12"/>
                  <a:pt x="148" y="12"/>
                </a:cubicBezTo>
                <a:cubicBezTo>
                  <a:pt x="146" y="13"/>
                  <a:pt x="143" y="14"/>
                  <a:pt x="141" y="15"/>
                </a:cubicBezTo>
                <a:cubicBezTo>
                  <a:pt x="139" y="10"/>
                  <a:pt x="135" y="7"/>
                  <a:pt x="135" y="7"/>
                </a:cubicBezTo>
                <a:cubicBezTo>
                  <a:pt x="138" y="10"/>
                  <a:pt x="140" y="13"/>
                  <a:pt x="140" y="15"/>
                </a:cubicBezTo>
                <a:cubicBezTo>
                  <a:pt x="139" y="16"/>
                  <a:pt x="138" y="16"/>
                  <a:pt x="137" y="16"/>
                </a:cubicBezTo>
                <a:cubicBezTo>
                  <a:pt x="137" y="16"/>
                  <a:pt x="137" y="16"/>
                  <a:pt x="136" y="16"/>
                </a:cubicBezTo>
                <a:cubicBezTo>
                  <a:pt x="136" y="16"/>
                  <a:pt x="136" y="16"/>
                  <a:pt x="136" y="16"/>
                </a:cubicBezTo>
                <a:cubicBezTo>
                  <a:pt x="138" y="15"/>
                  <a:pt x="139" y="15"/>
                  <a:pt x="139" y="15"/>
                </a:cubicBezTo>
                <a:cubicBezTo>
                  <a:pt x="138" y="15"/>
                  <a:pt x="137" y="15"/>
                  <a:pt x="136" y="16"/>
                </a:cubicBezTo>
                <a:cubicBezTo>
                  <a:pt x="134" y="12"/>
                  <a:pt x="130" y="9"/>
                  <a:pt x="128" y="8"/>
                </a:cubicBezTo>
                <a:cubicBezTo>
                  <a:pt x="133" y="6"/>
                  <a:pt x="137" y="5"/>
                  <a:pt x="137" y="5"/>
                </a:cubicBezTo>
                <a:cubicBezTo>
                  <a:pt x="133" y="6"/>
                  <a:pt x="130" y="7"/>
                  <a:pt x="127" y="8"/>
                </a:cubicBezTo>
                <a:cubicBezTo>
                  <a:pt x="127" y="8"/>
                  <a:pt x="126" y="8"/>
                  <a:pt x="126" y="8"/>
                </a:cubicBezTo>
                <a:cubicBezTo>
                  <a:pt x="127" y="8"/>
                  <a:pt x="127" y="7"/>
                  <a:pt x="127" y="7"/>
                </a:cubicBezTo>
                <a:cubicBezTo>
                  <a:pt x="127" y="8"/>
                  <a:pt x="127" y="8"/>
                  <a:pt x="126" y="8"/>
                </a:cubicBezTo>
                <a:cubicBezTo>
                  <a:pt x="125" y="7"/>
                  <a:pt x="124" y="7"/>
                  <a:pt x="124" y="7"/>
                </a:cubicBezTo>
                <a:cubicBezTo>
                  <a:pt x="125" y="7"/>
                  <a:pt x="125" y="7"/>
                  <a:pt x="126" y="8"/>
                </a:cubicBezTo>
                <a:cubicBezTo>
                  <a:pt x="125" y="8"/>
                  <a:pt x="124" y="8"/>
                  <a:pt x="123" y="8"/>
                </a:cubicBezTo>
                <a:cubicBezTo>
                  <a:pt x="121" y="6"/>
                  <a:pt x="117" y="5"/>
                  <a:pt x="113" y="3"/>
                </a:cubicBezTo>
                <a:cubicBezTo>
                  <a:pt x="113" y="3"/>
                  <a:pt x="118" y="5"/>
                  <a:pt x="123" y="8"/>
                </a:cubicBezTo>
                <a:cubicBezTo>
                  <a:pt x="119" y="9"/>
                  <a:pt x="117" y="10"/>
                  <a:pt x="115" y="11"/>
                </a:cubicBezTo>
                <a:cubicBezTo>
                  <a:pt x="112" y="9"/>
                  <a:pt x="110" y="8"/>
                  <a:pt x="110" y="8"/>
                </a:cubicBezTo>
                <a:cubicBezTo>
                  <a:pt x="112" y="9"/>
                  <a:pt x="113" y="10"/>
                  <a:pt x="115" y="11"/>
                </a:cubicBezTo>
                <a:cubicBezTo>
                  <a:pt x="112" y="13"/>
                  <a:pt x="111" y="14"/>
                  <a:pt x="110" y="16"/>
                </a:cubicBezTo>
                <a:cubicBezTo>
                  <a:pt x="109" y="15"/>
                  <a:pt x="109" y="15"/>
                  <a:pt x="109" y="15"/>
                </a:cubicBezTo>
                <a:cubicBezTo>
                  <a:pt x="108" y="9"/>
                  <a:pt x="101" y="6"/>
                  <a:pt x="101" y="6"/>
                </a:cubicBezTo>
                <a:cubicBezTo>
                  <a:pt x="106" y="9"/>
                  <a:pt x="107" y="12"/>
                  <a:pt x="107" y="14"/>
                </a:cubicBezTo>
                <a:cubicBezTo>
                  <a:pt x="105" y="13"/>
                  <a:pt x="104" y="13"/>
                  <a:pt x="104" y="13"/>
                </a:cubicBezTo>
                <a:cubicBezTo>
                  <a:pt x="105" y="13"/>
                  <a:pt x="106" y="14"/>
                  <a:pt x="107" y="14"/>
                </a:cubicBezTo>
                <a:cubicBezTo>
                  <a:pt x="106" y="15"/>
                  <a:pt x="106" y="15"/>
                  <a:pt x="106" y="16"/>
                </a:cubicBezTo>
                <a:cubicBezTo>
                  <a:pt x="105" y="15"/>
                  <a:pt x="104" y="15"/>
                  <a:pt x="103" y="14"/>
                </a:cubicBezTo>
                <a:cubicBezTo>
                  <a:pt x="102" y="12"/>
                  <a:pt x="101" y="11"/>
                  <a:pt x="100" y="10"/>
                </a:cubicBezTo>
                <a:cubicBezTo>
                  <a:pt x="102" y="9"/>
                  <a:pt x="103" y="8"/>
                  <a:pt x="103" y="8"/>
                </a:cubicBezTo>
                <a:cubicBezTo>
                  <a:pt x="102" y="9"/>
                  <a:pt x="101" y="9"/>
                  <a:pt x="100" y="10"/>
                </a:cubicBezTo>
                <a:cubicBezTo>
                  <a:pt x="96" y="6"/>
                  <a:pt x="91" y="5"/>
                  <a:pt x="91" y="5"/>
                </a:cubicBezTo>
                <a:cubicBezTo>
                  <a:pt x="95" y="7"/>
                  <a:pt x="97" y="8"/>
                  <a:pt x="99" y="10"/>
                </a:cubicBezTo>
                <a:cubicBezTo>
                  <a:pt x="98" y="10"/>
                  <a:pt x="97" y="10"/>
                  <a:pt x="97" y="11"/>
                </a:cubicBezTo>
                <a:cubicBezTo>
                  <a:pt x="97" y="11"/>
                  <a:pt x="96" y="10"/>
                  <a:pt x="96" y="10"/>
                </a:cubicBezTo>
                <a:cubicBezTo>
                  <a:pt x="93" y="8"/>
                  <a:pt x="88" y="4"/>
                  <a:pt x="80" y="1"/>
                </a:cubicBezTo>
                <a:cubicBezTo>
                  <a:pt x="81" y="2"/>
                  <a:pt x="90" y="5"/>
                  <a:pt x="95" y="11"/>
                </a:cubicBezTo>
                <a:cubicBezTo>
                  <a:pt x="94" y="12"/>
                  <a:pt x="93" y="12"/>
                  <a:pt x="93" y="12"/>
                </a:cubicBezTo>
                <a:cubicBezTo>
                  <a:pt x="92" y="12"/>
                  <a:pt x="92" y="12"/>
                  <a:pt x="92" y="12"/>
                </a:cubicBezTo>
                <a:cubicBezTo>
                  <a:pt x="92" y="12"/>
                  <a:pt x="92" y="12"/>
                  <a:pt x="92" y="12"/>
                </a:cubicBezTo>
                <a:cubicBezTo>
                  <a:pt x="92" y="12"/>
                  <a:pt x="92" y="12"/>
                  <a:pt x="92" y="12"/>
                </a:cubicBezTo>
                <a:cubicBezTo>
                  <a:pt x="91" y="11"/>
                  <a:pt x="90" y="11"/>
                  <a:pt x="89" y="10"/>
                </a:cubicBezTo>
                <a:cubicBezTo>
                  <a:pt x="89" y="10"/>
                  <a:pt x="90" y="11"/>
                  <a:pt x="92" y="12"/>
                </a:cubicBezTo>
                <a:cubicBezTo>
                  <a:pt x="90" y="12"/>
                  <a:pt x="89" y="13"/>
                  <a:pt x="88" y="13"/>
                </a:cubicBezTo>
                <a:cubicBezTo>
                  <a:pt x="85" y="11"/>
                  <a:pt x="81" y="9"/>
                  <a:pt x="79" y="7"/>
                </a:cubicBezTo>
                <a:cubicBezTo>
                  <a:pt x="80" y="7"/>
                  <a:pt x="81" y="7"/>
                  <a:pt x="81" y="7"/>
                </a:cubicBezTo>
                <a:cubicBezTo>
                  <a:pt x="80" y="7"/>
                  <a:pt x="80" y="7"/>
                  <a:pt x="79" y="7"/>
                </a:cubicBezTo>
                <a:cubicBezTo>
                  <a:pt x="78" y="7"/>
                  <a:pt x="78" y="7"/>
                  <a:pt x="77" y="6"/>
                </a:cubicBezTo>
                <a:cubicBezTo>
                  <a:pt x="78" y="6"/>
                  <a:pt x="79" y="6"/>
                  <a:pt x="79" y="6"/>
                </a:cubicBezTo>
                <a:cubicBezTo>
                  <a:pt x="78" y="6"/>
                  <a:pt x="78" y="6"/>
                  <a:pt x="77" y="6"/>
                </a:cubicBezTo>
                <a:cubicBezTo>
                  <a:pt x="77" y="6"/>
                  <a:pt x="77" y="6"/>
                  <a:pt x="77" y="6"/>
                </a:cubicBezTo>
                <a:cubicBezTo>
                  <a:pt x="77" y="6"/>
                  <a:pt x="77" y="6"/>
                  <a:pt x="77" y="6"/>
                </a:cubicBezTo>
                <a:cubicBezTo>
                  <a:pt x="70" y="7"/>
                  <a:pt x="66" y="10"/>
                  <a:pt x="64" y="12"/>
                </a:cubicBezTo>
                <a:cubicBezTo>
                  <a:pt x="64" y="12"/>
                  <a:pt x="64" y="12"/>
                  <a:pt x="64" y="12"/>
                </a:cubicBezTo>
                <a:cubicBezTo>
                  <a:pt x="64" y="12"/>
                  <a:pt x="64" y="12"/>
                  <a:pt x="64" y="12"/>
                </a:cubicBezTo>
                <a:cubicBezTo>
                  <a:pt x="63" y="13"/>
                  <a:pt x="62" y="14"/>
                  <a:pt x="62" y="15"/>
                </a:cubicBezTo>
                <a:cubicBezTo>
                  <a:pt x="61" y="15"/>
                  <a:pt x="61" y="15"/>
                  <a:pt x="61" y="15"/>
                </a:cubicBezTo>
                <a:cubicBezTo>
                  <a:pt x="61" y="14"/>
                  <a:pt x="60" y="13"/>
                  <a:pt x="60" y="12"/>
                </a:cubicBezTo>
                <a:cubicBezTo>
                  <a:pt x="64" y="10"/>
                  <a:pt x="67" y="9"/>
                  <a:pt x="67" y="9"/>
                </a:cubicBezTo>
                <a:cubicBezTo>
                  <a:pt x="64" y="10"/>
                  <a:pt x="62" y="11"/>
                  <a:pt x="60" y="12"/>
                </a:cubicBezTo>
                <a:cubicBezTo>
                  <a:pt x="60" y="11"/>
                  <a:pt x="59" y="10"/>
                  <a:pt x="59" y="9"/>
                </a:cubicBezTo>
                <a:cubicBezTo>
                  <a:pt x="59" y="9"/>
                  <a:pt x="60" y="9"/>
                  <a:pt x="60" y="9"/>
                </a:cubicBezTo>
                <a:cubicBezTo>
                  <a:pt x="59" y="9"/>
                  <a:pt x="59" y="9"/>
                  <a:pt x="59" y="9"/>
                </a:cubicBezTo>
                <a:cubicBezTo>
                  <a:pt x="56" y="6"/>
                  <a:pt x="53" y="4"/>
                  <a:pt x="53" y="4"/>
                </a:cubicBezTo>
                <a:cubicBezTo>
                  <a:pt x="56" y="6"/>
                  <a:pt x="57" y="8"/>
                  <a:pt x="58" y="10"/>
                </a:cubicBezTo>
                <a:cubicBezTo>
                  <a:pt x="57" y="10"/>
                  <a:pt x="55" y="11"/>
                  <a:pt x="54" y="11"/>
                </a:cubicBezTo>
                <a:cubicBezTo>
                  <a:pt x="52" y="8"/>
                  <a:pt x="49" y="6"/>
                  <a:pt x="47" y="5"/>
                </a:cubicBezTo>
                <a:cubicBezTo>
                  <a:pt x="51" y="3"/>
                  <a:pt x="56" y="2"/>
                  <a:pt x="56" y="2"/>
                </a:cubicBezTo>
                <a:cubicBezTo>
                  <a:pt x="52" y="3"/>
                  <a:pt x="49" y="4"/>
                  <a:pt x="46" y="5"/>
                </a:cubicBezTo>
                <a:cubicBezTo>
                  <a:pt x="46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5"/>
                  <a:pt x="45" y="5"/>
                  <a:pt x="45" y="5"/>
                </a:cubicBezTo>
                <a:cubicBezTo>
                  <a:pt x="44" y="4"/>
                  <a:pt x="43" y="4"/>
                  <a:pt x="43" y="4"/>
                </a:cubicBezTo>
                <a:cubicBezTo>
                  <a:pt x="43" y="4"/>
                  <a:pt x="44" y="5"/>
                  <a:pt x="44" y="5"/>
                </a:cubicBezTo>
                <a:cubicBezTo>
                  <a:pt x="44" y="5"/>
                  <a:pt x="43" y="5"/>
                  <a:pt x="42" y="5"/>
                </a:cubicBezTo>
                <a:cubicBezTo>
                  <a:pt x="40" y="4"/>
                  <a:pt x="36" y="2"/>
                  <a:pt x="32" y="0"/>
                </a:cubicBezTo>
                <a:cubicBezTo>
                  <a:pt x="32" y="0"/>
                  <a:pt x="37" y="2"/>
                  <a:pt x="41" y="5"/>
                </a:cubicBezTo>
                <a:cubicBezTo>
                  <a:pt x="38" y="6"/>
                  <a:pt x="36" y="7"/>
                  <a:pt x="34" y="8"/>
                </a:cubicBezTo>
                <a:cubicBezTo>
                  <a:pt x="31" y="6"/>
                  <a:pt x="29" y="5"/>
                  <a:pt x="29" y="5"/>
                </a:cubicBezTo>
                <a:cubicBezTo>
                  <a:pt x="31" y="7"/>
                  <a:pt x="32" y="7"/>
                  <a:pt x="34" y="8"/>
                </a:cubicBezTo>
                <a:cubicBezTo>
                  <a:pt x="32" y="10"/>
                  <a:pt x="30" y="11"/>
                  <a:pt x="30" y="12"/>
                </a:cubicBezTo>
                <a:cubicBezTo>
                  <a:pt x="29" y="12"/>
                  <a:pt x="29" y="13"/>
                  <a:pt x="28" y="13"/>
                </a:cubicBezTo>
                <a:cubicBezTo>
                  <a:pt x="28" y="13"/>
                  <a:pt x="28" y="13"/>
                  <a:pt x="28" y="12"/>
                </a:cubicBezTo>
                <a:cubicBezTo>
                  <a:pt x="28" y="12"/>
                  <a:pt x="28" y="12"/>
                  <a:pt x="28" y="12"/>
                </a:cubicBezTo>
                <a:cubicBezTo>
                  <a:pt x="28" y="12"/>
                  <a:pt x="29" y="12"/>
                  <a:pt x="29" y="11"/>
                </a:cubicBezTo>
                <a:cubicBezTo>
                  <a:pt x="29" y="11"/>
                  <a:pt x="30" y="12"/>
                  <a:pt x="30" y="12"/>
                </a:cubicBezTo>
                <a:cubicBezTo>
                  <a:pt x="30" y="11"/>
                  <a:pt x="30" y="11"/>
                  <a:pt x="30" y="11"/>
                </a:cubicBezTo>
                <a:cubicBezTo>
                  <a:pt x="29" y="11"/>
                  <a:pt x="28" y="10"/>
                  <a:pt x="28" y="10"/>
                </a:cubicBezTo>
                <a:cubicBezTo>
                  <a:pt x="31" y="9"/>
                  <a:pt x="33" y="8"/>
                  <a:pt x="33" y="8"/>
                </a:cubicBezTo>
                <a:cubicBezTo>
                  <a:pt x="31" y="9"/>
                  <a:pt x="29" y="9"/>
                  <a:pt x="28" y="10"/>
                </a:cubicBezTo>
                <a:cubicBezTo>
                  <a:pt x="27" y="10"/>
                  <a:pt x="27" y="10"/>
                  <a:pt x="27" y="9"/>
                </a:cubicBezTo>
                <a:cubicBezTo>
                  <a:pt x="25" y="7"/>
                  <a:pt x="23" y="5"/>
                  <a:pt x="21" y="4"/>
                </a:cubicBezTo>
                <a:cubicBezTo>
                  <a:pt x="21" y="4"/>
                  <a:pt x="21" y="4"/>
                  <a:pt x="21" y="4"/>
                </a:cubicBezTo>
                <a:cubicBezTo>
                  <a:pt x="23" y="6"/>
                  <a:pt x="25" y="7"/>
                  <a:pt x="25" y="9"/>
                </a:cubicBezTo>
                <a:cubicBezTo>
                  <a:pt x="24" y="8"/>
                  <a:pt x="22" y="8"/>
                  <a:pt x="21" y="7"/>
                </a:cubicBezTo>
                <a:cubicBezTo>
                  <a:pt x="21" y="7"/>
                  <a:pt x="23" y="8"/>
                  <a:pt x="25" y="9"/>
                </a:cubicBezTo>
                <a:cubicBezTo>
                  <a:pt x="25" y="10"/>
                  <a:pt x="26" y="10"/>
                  <a:pt x="26" y="11"/>
                </a:cubicBezTo>
                <a:cubicBezTo>
                  <a:pt x="25" y="11"/>
                  <a:pt x="25" y="11"/>
                  <a:pt x="25" y="11"/>
                </a:cubicBezTo>
                <a:cubicBezTo>
                  <a:pt x="23" y="11"/>
                  <a:pt x="23" y="11"/>
                  <a:pt x="23" y="11"/>
                </a:cubicBezTo>
                <a:cubicBezTo>
                  <a:pt x="23" y="11"/>
                  <a:pt x="24" y="11"/>
                  <a:pt x="24" y="11"/>
                </a:cubicBezTo>
                <a:cubicBezTo>
                  <a:pt x="24" y="12"/>
                  <a:pt x="23" y="12"/>
                  <a:pt x="23" y="12"/>
                </a:cubicBezTo>
                <a:cubicBezTo>
                  <a:pt x="23" y="12"/>
                  <a:pt x="23" y="12"/>
                  <a:pt x="22" y="12"/>
                </a:cubicBezTo>
                <a:cubicBezTo>
                  <a:pt x="22" y="11"/>
                  <a:pt x="22" y="11"/>
                  <a:pt x="21" y="10"/>
                </a:cubicBezTo>
                <a:cubicBezTo>
                  <a:pt x="21" y="11"/>
                  <a:pt x="21" y="12"/>
                  <a:pt x="21" y="13"/>
                </a:cubicBezTo>
                <a:cubicBezTo>
                  <a:pt x="19" y="12"/>
                  <a:pt x="18" y="12"/>
                  <a:pt x="18" y="12"/>
                </a:cubicBezTo>
                <a:cubicBezTo>
                  <a:pt x="19" y="12"/>
                  <a:pt x="20" y="13"/>
                  <a:pt x="21" y="14"/>
                </a:cubicBezTo>
                <a:cubicBezTo>
                  <a:pt x="21" y="14"/>
                  <a:pt x="21" y="14"/>
                  <a:pt x="21" y="15"/>
                </a:cubicBezTo>
                <a:cubicBezTo>
                  <a:pt x="21" y="15"/>
                  <a:pt x="21" y="15"/>
                  <a:pt x="20" y="15"/>
                </a:cubicBezTo>
                <a:cubicBezTo>
                  <a:pt x="19" y="16"/>
                  <a:pt x="18" y="16"/>
                  <a:pt x="17" y="17"/>
                </a:cubicBezTo>
                <a:cubicBezTo>
                  <a:pt x="15" y="14"/>
                  <a:pt x="13" y="12"/>
                  <a:pt x="12" y="11"/>
                </a:cubicBezTo>
                <a:cubicBezTo>
                  <a:pt x="16" y="9"/>
                  <a:pt x="19" y="7"/>
                  <a:pt x="19" y="7"/>
                </a:cubicBezTo>
                <a:cubicBezTo>
                  <a:pt x="16" y="8"/>
                  <a:pt x="13" y="9"/>
                  <a:pt x="11" y="10"/>
                </a:cubicBezTo>
                <a:cubicBezTo>
                  <a:pt x="11" y="10"/>
                  <a:pt x="10" y="10"/>
                  <a:pt x="10" y="10"/>
                </a:cubicBezTo>
                <a:cubicBezTo>
                  <a:pt x="11" y="10"/>
                  <a:pt x="11" y="10"/>
                  <a:pt x="11" y="11"/>
                </a:cubicBezTo>
                <a:cubicBezTo>
                  <a:pt x="10" y="11"/>
                  <a:pt x="8" y="12"/>
                  <a:pt x="7" y="12"/>
                </a:cubicBezTo>
                <a:cubicBezTo>
                  <a:pt x="7" y="12"/>
                  <a:pt x="6" y="12"/>
                  <a:pt x="6" y="12"/>
                </a:cubicBezTo>
                <a:cubicBezTo>
                  <a:pt x="9" y="11"/>
                  <a:pt x="11" y="10"/>
                  <a:pt x="11" y="10"/>
                </a:cubicBezTo>
                <a:cubicBezTo>
                  <a:pt x="9" y="11"/>
                  <a:pt x="7" y="11"/>
                  <a:pt x="5" y="12"/>
                </a:cubicBezTo>
                <a:cubicBezTo>
                  <a:pt x="3" y="10"/>
                  <a:pt x="1" y="10"/>
                  <a:pt x="1" y="10"/>
                </a:cubicBezTo>
                <a:cubicBezTo>
                  <a:pt x="3" y="11"/>
                  <a:pt x="4" y="11"/>
                  <a:pt x="5" y="12"/>
                </a:cubicBezTo>
                <a:cubicBezTo>
                  <a:pt x="4" y="12"/>
                  <a:pt x="4" y="12"/>
                  <a:pt x="3" y="12"/>
                </a:cubicBezTo>
                <a:cubicBezTo>
                  <a:pt x="2" y="12"/>
                  <a:pt x="1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1" y="12"/>
                  <a:pt x="1" y="12"/>
                  <a:pt x="2" y="13"/>
                </a:cubicBezTo>
                <a:cubicBezTo>
                  <a:pt x="1" y="13"/>
                  <a:pt x="1" y="14"/>
                  <a:pt x="0" y="14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5"/>
                  <a:pt x="1" y="16"/>
                  <a:pt x="2" y="16"/>
                </a:cubicBezTo>
                <a:cubicBezTo>
                  <a:pt x="1" y="17"/>
                  <a:pt x="1" y="17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2"/>
                  <a:pt x="0" y="22"/>
                  <a:pt x="0" y="22"/>
                </a:cubicBezTo>
                <a:close/>
                <a:moveTo>
                  <a:pt x="148" y="24"/>
                </a:moveTo>
                <a:cubicBezTo>
                  <a:pt x="148" y="22"/>
                  <a:pt x="149" y="20"/>
                  <a:pt x="149" y="19"/>
                </a:cubicBezTo>
                <a:cubicBezTo>
                  <a:pt x="150" y="20"/>
                  <a:pt x="150" y="20"/>
                  <a:pt x="150" y="20"/>
                </a:cubicBezTo>
                <a:cubicBezTo>
                  <a:pt x="148" y="22"/>
                  <a:pt x="148" y="24"/>
                  <a:pt x="148" y="24"/>
                </a:cubicBezTo>
                <a:close/>
                <a:moveTo>
                  <a:pt x="150" y="18"/>
                </a:moveTo>
                <a:cubicBezTo>
                  <a:pt x="151" y="17"/>
                  <a:pt x="152" y="16"/>
                  <a:pt x="153" y="15"/>
                </a:cubicBezTo>
                <a:cubicBezTo>
                  <a:pt x="154" y="16"/>
                  <a:pt x="154" y="16"/>
                  <a:pt x="155" y="17"/>
                </a:cubicBezTo>
                <a:cubicBezTo>
                  <a:pt x="153" y="18"/>
                  <a:pt x="152" y="19"/>
                  <a:pt x="151" y="20"/>
                </a:cubicBezTo>
                <a:cubicBezTo>
                  <a:pt x="151" y="19"/>
                  <a:pt x="150" y="19"/>
                  <a:pt x="150" y="18"/>
                </a:cubicBezTo>
                <a:close/>
                <a:moveTo>
                  <a:pt x="152" y="22"/>
                </a:moveTo>
                <a:cubicBezTo>
                  <a:pt x="152" y="22"/>
                  <a:pt x="152" y="22"/>
                  <a:pt x="152" y="22"/>
                </a:cubicBezTo>
                <a:cubicBezTo>
                  <a:pt x="153" y="20"/>
                  <a:pt x="154" y="19"/>
                  <a:pt x="156" y="17"/>
                </a:cubicBezTo>
                <a:cubicBezTo>
                  <a:pt x="156" y="18"/>
                  <a:pt x="157" y="18"/>
                  <a:pt x="157" y="19"/>
                </a:cubicBezTo>
                <a:cubicBezTo>
                  <a:pt x="157" y="19"/>
                  <a:pt x="157" y="19"/>
                  <a:pt x="157" y="19"/>
                </a:cubicBezTo>
                <a:cubicBezTo>
                  <a:pt x="156" y="19"/>
                  <a:pt x="156" y="18"/>
                  <a:pt x="155" y="18"/>
                </a:cubicBezTo>
                <a:cubicBezTo>
                  <a:pt x="155" y="18"/>
                  <a:pt x="156" y="18"/>
                  <a:pt x="157" y="19"/>
                </a:cubicBezTo>
                <a:cubicBezTo>
                  <a:pt x="154" y="20"/>
                  <a:pt x="153" y="21"/>
                  <a:pt x="152" y="22"/>
                </a:cubicBezTo>
                <a:close/>
                <a:moveTo>
                  <a:pt x="157" y="19"/>
                </a:moveTo>
                <a:cubicBezTo>
                  <a:pt x="158" y="19"/>
                  <a:pt x="158" y="20"/>
                  <a:pt x="159" y="20"/>
                </a:cubicBezTo>
                <a:cubicBezTo>
                  <a:pt x="159" y="20"/>
                  <a:pt x="159" y="20"/>
                  <a:pt x="159" y="20"/>
                </a:cubicBezTo>
                <a:cubicBezTo>
                  <a:pt x="157" y="22"/>
                  <a:pt x="156" y="23"/>
                  <a:pt x="155" y="24"/>
                </a:cubicBezTo>
                <a:cubicBezTo>
                  <a:pt x="153" y="22"/>
                  <a:pt x="155" y="20"/>
                  <a:pt x="157" y="19"/>
                </a:cubicBezTo>
                <a:close/>
                <a:moveTo>
                  <a:pt x="157" y="19"/>
                </a:moveTo>
                <a:cubicBezTo>
                  <a:pt x="157" y="19"/>
                  <a:pt x="157" y="19"/>
                  <a:pt x="158" y="19"/>
                </a:cubicBezTo>
                <a:cubicBezTo>
                  <a:pt x="158" y="19"/>
                  <a:pt x="158" y="19"/>
                  <a:pt x="158" y="19"/>
                </a:cubicBezTo>
                <a:cubicBezTo>
                  <a:pt x="158" y="19"/>
                  <a:pt x="158" y="19"/>
                  <a:pt x="157" y="19"/>
                </a:cubicBezTo>
                <a:close/>
                <a:moveTo>
                  <a:pt x="158" y="27"/>
                </a:moveTo>
                <a:cubicBezTo>
                  <a:pt x="157" y="27"/>
                  <a:pt x="157" y="28"/>
                  <a:pt x="156" y="28"/>
                </a:cubicBezTo>
                <a:cubicBezTo>
                  <a:pt x="156" y="28"/>
                  <a:pt x="156" y="27"/>
                  <a:pt x="156" y="27"/>
                </a:cubicBezTo>
                <a:cubicBezTo>
                  <a:pt x="157" y="27"/>
                  <a:pt x="157" y="27"/>
                  <a:pt x="157" y="27"/>
                </a:cubicBezTo>
                <a:cubicBezTo>
                  <a:pt x="157" y="27"/>
                  <a:pt x="157" y="27"/>
                  <a:pt x="157" y="26"/>
                </a:cubicBezTo>
                <a:cubicBezTo>
                  <a:pt x="157" y="27"/>
                  <a:pt x="158" y="27"/>
                  <a:pt x="158" y="27"/>
                </a:cubicBezTo>
                <a:cubicBezTo>
                  <a:pt x="158" y="27"/>
                  <a:pt x="158" y="27"/>
                  <a:pt x="158" y="27"/>
                </a:cubicBezTo>
                <a:close/>
                <a:moveTo>
                  <a:pt x="159" y="25"/>
                </a:moveTo>
                <a:cubicBezTo>
                  <a:pt x="159" y="26"/>
                  <a:pt x="159" y="26"/>
                  <a:pt x="158" y="26"/>
                </a:cubicBezTo>
                <a:cubicBezTo>
                  <a:pt x="158" y="26"/>
                  <a:pt x="157" y="26"/>
                  <a:pt x="157" y="26"/>
                </a:cubicBezTo>
                <a:cubicBezTo>
                  <a:pt x="158" y="24"/>
                  <a:pt x="159" y="23"/>
                  <a:pt x="160" y="21"/>
                </a:cubicBezTo>
                <a:cubicBezTo>
                  <a:pt x="161" y="22"/>
                  <a:pt x="161" y="23"/>
                  <a:pt x="162" y="23"/>
                </a:cubicBezTo>
                <a:cubicBezTo>
                  <a:pt x="161" y="24"/>
                  <a:pt x="160" y="25"/>
                  <a:pt x="159" y="25"/>
                </a:cubicBezTo>
                <a:cubicBezTo>
                  <a:pt x="159" y="25"/>
                  <a:pt x="159" y="25"/>
                  <a:pt x="159" y="25"/>
                </a:cubicBezTo>
                <a:cubicBezTo>
                  <a:pt x="159" y="25"/>
                  <a:pt x="159" y="25"/>
                  <a:pt x="159" y="25"/>
                </a:cubicBezTo>
                <a:close/>
                <a:moveTo>
                  <a:pt x="160" y="30"/>
                </a:moveTo>
                <a:cubicBezTo>
                  <a:pt x="160" y="30"/>
                  <a:pt x="160" y="30"/>
                  <a:pt x="160" y="30"/>
                </a:cubicBezTo>
                <a:cubicBezTo>
                  <a:pt x="160" y="30"/>
                  <a:pt x="161" y="30"/>
                  <a:pt x="161" y="30"/>
                </a:cubicBezTo>
                <a:cubicBezTo>
                  <a:pt x="161" y="30"/>
                  <a:pt x="161" y="30"/>
                  <a:pt x="160" y="30"/>
                </a:cubicBezTo>
                <a:close/>
                <a:moveTo>
                  <a:pt x="164" y="27"/>
                </a:moveTo>
                <a:cubicBezTo>
                  <a:pt x="163" y="27"/>
                  <a:pt x="163" y="27"/>
                  <a:pt x="163" y="26"/>
                </a:cubicBezTo>
                <a:cubicBezTo>
                  <a:pt x="163" y="26"/>
                  <a:pt x="163" y="27"/>
                  <a:pt x="163" y="27"/>
                </a:cubicBezTo>
                <a:cubicBezTo>
                  <a:pt x="163" y="27"/>
                  <a:pt x="163" y="27"/>
                  <a:pt x="163" y="27"/>
                </a:cubicBezTo>
                <a:cubicBezTo>
                  <a:pt x="163" y="27"/>
                  <a:pt x="162" y="28"/>
                  <a:pt x="162" y="28"/>
                </a:cubicBezTo>
                <a:cubicBezTo>
                  <a:pt x="162" y="28"/>
                  <a:pt x="161" y="27"/>
                  <a:pt x="161" y="27"/>
                </a:cubicBezTo>
                <a:cubicBezTo>
                  <a:pt x="161" y="27"/>
                  <a:pt x="162" y="27"/>
                  <a:pt x="162" y="26"/>
                </a:cubicBezTo>
                <a:cubicBezTo>
                  <a:pt x="163" y="26"/>
                  <a:pt x="163" y="26"/>
                  <a:pt x="164" y="26"/>
                </a:cubicBezTo>
                <a:cubicBezTo>
                  <a:pt x="164" y="26"/>
                  <a:pt x="164" y="26"/>
                  <a:pt x="164" y="26"/>
                </a:cubicBezTo>
                <a:cubicBezTo>
                  <a:pt x="164" y="27"/>
                  <a:pt x="164" y="27"/>
                  <a:pt x="164" y="27"/>
                </a:cubicBezTo>
                <a:close/>
                <a:moveTo>
                  <a:pt x="162" y="26"/>
                </a:moveTo>
                <a:cubicBezTo>
                  <a:pt x="163" y="25"/>
                  <a:pt x="163" y="25"/>
                  <a:pt x="163" y="25"/>
                </a:cubicBezTo>
                <a:cubicBezTo>
                  <a:pt x="163" y="25"/>
                  <a:pt x="163" y="25"/>
                  <a:pt x="164" y="25"/>
                </a:cubicBezTo>
                <a:cubicBezTo>
                  <a:pt x="163" y="26"/>
                  <a:pt x="163" y="26"/>
                  <a:pt x="162" y="26"/>
                </a:cubicBezTo>
                <a:close/>
                <a:moveTo>
                  <a:pt x="165" y="30"/>
                </a:moveTo>
                <a:cubicBezTo>
                  <a:pt x="165" y="30"/>
                  <a:pt x="165" y="31"/>
                  <a:pt x="164" y="31"/>
                </a:cubicBezTo>
                <a:cubicBezTo>
                  <a:pt x="164" y="31"/>
                  <a:pt x="164" y="30"/>
                  <a:pt x="164" y="30"/>
                </a:cubicBezTo>
                <a:cubicBezTo>
                  <a:pt x="164" y="30"/>
                  <a:pt x="165" y="29"/>
                  <a:pt x="165" y="28"/>
                </a:cubicBezTo>
                <a:cubicBezTo>
                  <a:pt x="165" y="28"/>
                  <a:pt x="165" y="29"/>
                  <a:pt x="165" y="29"/>
                </a:cubicBezTo>
                <a:cubicBezTo>
                  <a:pt x="165" y="29"/>
                  <a:pt x="165" y="29"/>
                  <a:pt x="165" y="29"/>
                </a:cubicBezTo>
                <a:cubicBezTo>
                  <a:pt x="165" y="30"/>
                  <a:pt x="165" y="30"/>
                  <a:pt x="165" y="30"/>
                </a:cubicBezTo>
                <a:close/>
                <a:moveTo>
                  <a:pt x="166" y="25"/>
                </a:moveTo>
                <a:cubicBezTo>
                  <a:pt x="166" y="25"/>
                  <a:pt x="165" y="25"/>
                  <a:pt x="165" y="25"/>
                </a:cubicBezTo>
                <a:cubicBezTo>
                  <a:pt x="165" y="25"/>
                  <a:pt x="164" y="24"/>
                  <a:pt x="164" y="24"/>
                </a:cubicBezTo>
                <a:cubicBezTo>
                  <a:pt x="164" y="24"/>
                  <a:pt x="164" y="24"/>
                  <a:pt x="164" y="24"/>
                </a:cubicBezTo>
                <a:cubicBezTo>
                  <a:pt x="165" y="24"/>
                  <a:pt x="165" y="25"/>
                  <a:pt x="166" y="25"/>
                </a:cubicBezTo>
                <a:cubicBezTo>
                  <a:pt x="166" y="25"/>
                  <a:pt x="166" y="25"/>
                  <a:pt x="166" y="25"/>
                </a:cubicBezTo>
                <a:close/>
                <a:moveTo>
                  <a:pt x="170" y="25"/>
                </a:moveTo>
                <a:cubicBezTo>
                  <a:pt x="170" y="25"/>
                  <a:pt x="170" y="25"/>
                  <a:pt x="170" y="26"/>
                </a:cubicBezTo>
                <a:cubicBezTo>
                  <a:pt x="170" y="26"/>
                  <a:pt x="169" y="26"/>
                  <a:pt x="169" y="26"/>
                </a:cubicBezTo>
                <a:cubicBezTo>
                  <a:pt x="169" y="26"/>
                  <a:pt x="168" y="26"/>
                  <a:pt x="168" y="26"/>
                </a:cubicBezTo>
                <a:cubicBezTo>
                  <a:pt x="169" y="25"/>
                  <a:pt x="169" y="25"/>
                  <a:pt x="170" y="25"/>
                </a:cubicBezTo>
                <a:close/>
                <a:moveTo>
                  <a:pt x="168" y="25"/>
                </a:moveTo>
                <a:cubicBezTo>
                  <a:pt x="168" y="25"/>
                  <a:pt x="169" y="24"/>
                  <a:pt x="169" y="24"/>
                </a:cubicBezTo>
                <a:cubicBezTo>
                  <a:pt x="169" y="24"/>
                  <a:pt x="169" y="24"/>
                  <a:pt x="169" y="25"/>
                </a:cubicBezTo>
                <a:cubicBezTo>
                  <a:pt x="169" y="25"/>
                  <a:pt x="168" y="25"/>
                  <a:pt x="168" y="25"/>
                </a:cubicBezTo>
                <a:close/>
                <a:moveTo>
                  <a:pt x="170" y="23"/>
                </a:moveTo>
                <a:cubicBezTo>
                  <a:pt x="171" y="23"/>
                  <a:pt x="171" y="22"/>
                  <a:pt x="172" y="22"/>
                </a:cubicBezTo>
                <a:cubicBezTo>
                  <a:pt x="172" y="22"/>
                  <a:pt x="173" y="23"/>
                  <a:pt x="173" y="23"/>
                </a:cubicBezTo>
                <a:cubicBezTo>
                  <a:pt x="172" y="24"/>
                  <a:pt x="171" y="24"/>
                  <a:pt x="170" y="24"/>
                </a:cubicBezTo>
                <a:cubicBezTo>
                  <a:pt x="170" y="24"/>
                  <a:pt x="170" y="24"/>
                  <a:pt x="170" y="23"/>
                </a:cubicBezTo>
                <a:close/>
                <a:moveTo>
                  <a:pt x="169" y="23"/>
                </a:moveTo>
                <a:cubicBezTo>
                  <a:pt x="168" y="22"/>
                  <a:pt x="168" y="22"/>
                  <a:pt x="167" y="21"/>
                </a:cubicBezTo>
                <a:cubicBezTo>
                  <a:pt x="168" y="21"/>
                  <a:pt x="169" y="20"/>
                  <a:pt x="170" y="19"/>
                </a:cubicBezTo>
                <a:cubicBezTo>
                  <a:pt x="170" y="20"/>
                  <a:pt x="171" y="21"/>
                  <a:pt x="172" y="22"/>
                </a:cubicBezTo>
                <a:cubicBezTo>
                  <a:pt x="171" y="22"/>
                  <a:pt x="170" y="23"/>
                  <a:pt x="169" y="23"/>
                </a:cubicBezTo>
                <a:close/>
                <a:moveTo>
                  <a:pt x="168" y="23"/>
                </a:moveTo>
                <a:cubicBezTo>
                  <a:pt x="167" y="22"/>
                  <a:pt x="167" y="22"/>
                  <a:pt x="166" y="22"/>
                </a:cubicBezTo>
                <a:cubicBezTo>
                  <a:pt x="166" y="22"/>
                  <a:pt x="166" y="22"/>
                  <a:pt x="167" y="21"/>
                </a:cubicBezTo>
                <a:cubicBezTo>
                  <a:pt x="167" y="22"/>
                  <a:pt x="167" y="22"/>
                  <a:pt x="168" y="23"/>
                </a:cubicBezTo>
                <a:close/>
                <a:moveTo>
                  <a:pt x="168" y="23"/>
                </a:moveTo>
                <a:cubicBezTo>
                  <a:pt x="168" y="24"/>
                  <a:pt x="167" y="24"/>
                  <a:pt x="167" y="24"/>
                </a:cubicBezTo>
                <a:cubicBezTo>
                  <a:pt x="166" y="24"/>
                  <a:pt x="165" y="24"/>
                  <a:pt x="165" y="23"/>
                </a:cubicBezTo>
                <a:cubicBezTo>
                  <a:pt x="165" y="23"/>
                  <a:pt x="165" y="22"/>
                  <a:pt x="166" y="22"/>
                </a:cubicBezTo>
                <a:cubicBezTo>
                  <a:pt x="167" y="23"/>
                  <a:pt x="168" y="23"/>
                  <a:pt x="168" y="23"/>
                </a:cubicBezTo>
                <a:close/>
                <a:moveTo>
                  <a:pt x="166" y="27"/>
                </a:moveTo>
                <a:cubicBezTo>
                  <a:pt x="166" y="26"/>
                  <a:pt x="166" y="26"/>
                  <a:pt x="167" y="26"/>
                </a:cubicBezTo>
                <a:cubicBezTo>
                  <a:pt x="167" y="26"/>
                  <a:pt x="167" y="26"/>
                  <a:pt x="167" y="26"/>
                </a:cubicBezTo>
                <a:cubicBezTo>
                  <a:pt x="167" y="26"/>
                  <a:pt x="168" y="27"/>
                  <a:pt x="168" y="27"/>
                </a:cubicBezTo>
                <a:cubicBezTo>
                  <a:pt x="168" y="27"/>
                  <a:pt x="167" y="28"/>
                  <a:pt x="167" y="28"/>
                </a:cubicBezTo>
                <a:cubicBezTo>
                  <a:pt x="167" y="27"/>
                  <a:pt x="167" y="27"/>
                  <a:pt x="166" y="27"/>
                </a:cubicBezTo>
                <a:close/>
                <a:moveTo>
                  <a:pt x="169" y="31"/>
                </a:moveTo>
                <a:cubicBezTo>
                  <a:pt x="169" y="31"/>
                  <a:pt x="169" y="31"/>
                  <a:pt x="169" y="31"/>
                </a:cubicBezTo>
                <a:cubicBezTo>
                  <a:pt x="168" y="30"/>
                  <a:pt x="168" y="29"/>
                  <a:pt x="168" y="29"/>
                </a:cubicBezTo>
                <a:cubicBezTo>
                  <a:pt x="168" y="28"/>
                  <a:pt x="168" y="28"/>
                  <a:pt x="168" y="28"/>
                </a:cubicBezTo>
                <a:cubicBezTo>
                  <a:pt x="168" y="28"/>
                  <a:pt x="169" y="28"/>
                  <a:pt x="169" y="28"/>
                </a:cubicBezTo>
                <a:cubicBezTo>
                  <a:pt x="169" y="29"/>
                  <a:pt x="169" y="30"/>
                  <a:pt x="169" y="31"/>
                </a:cubicBezTo>
                <a:close/>
                <a:moveTo>
                  <a:pt x="169" y="27"/>
                </a:moveTo>
                <a:cubicBezTo>
                  <a:pt x="170" y="27"/>
                  <a:pt x="170" y="26"/>
                  <a:pt x="170" y="26"/>
                </a:cubicBezTo>
                <a:cubicBezTo>
                  <a:pt x="171" y="27"/>
                  <a:pt x="171" y="28"/>
                  <a:pt x="172" y="29"/>
                </a:cubicBezTo>
                <a:cubicBezTo>
                  <a:pt x="171" y="28"/>
                  <a:pt x="170" y="28"/>
                  <a:pt x="169" y="27"/>
                </a:cubicBezTo>
                <a:close/>
                <a:moveTo>
                  <a:pt x="175" y="32"/>
                </a:moveTo>
                <a:cubicBezTo>
                  <a:pt x="175" y="32"/>
                  <a:pt x="175" y="32"/>
                  <a:pt x="175" y="32"/>
                </a:cubicBezTo>
                <a:cubicBezTo>
                  <a:pt x="175" y="29"/>
                  <a:pt x="173" y="27"/>
                  <a:pt x="172" y="25"/>
                </a:cubicBezTo>
                <a:cubicBezTo>
                  <a:pt x="172" y="25"/>
                  <a:pt x="173" y="24"/>
                  <a:pt x="173" y="24"/>
                </a:cubicBezTo>
                <a:cubicBezTo>
                  <a:pt x="172" y="25"/>
                  <a:pt x="172" y="25"/>
                  <a:pt x="171" y="25"/>
                </a:cubicBezTo>
                <a:cubicBezTo>
                  <a:pt x="171" y="25"/>
                  <a:pt x="171" y="25"/>
                  <a:pt x="171" y="25"/>
                </a:cubicBezTo>
                <a:cubicBezTo>
                  <a:pt x="171" y="25"/>
                  <a:pt x="171" y="24"/>
                  <a:pt x="171" y="24"/>
                </a:cubicBezTo>
                <a:cubicBezTo>
                  <a:pt x="171" y="24"/>
                  <a:pt x="172" y="24"/>
                  <a:pt x="173" y="23"/>
                </a:cubicBezTo>
                <a:cubicBezTo>
                  <a:pt x="175" y="26"/>
                  <a:pt x="176" y="29"/>
                  <a:pt x="176" y="32"/>
                </a:cubicBezTo>
                <a:cubicBezTo>
                  <a:pt x="176" y="32"/>
                  <a:pt x="176" y="32"/>
                  <a:pt x="175" y="32"/>
                </a:cubicBezTo>
                <a:close/>
                <a:moveTo>
                  <a:pt x="184" y="22"/>
                </a:moveTo>
                <a:cubicBezTo>
                  <a:pt x="185" y="23"/>
                  <a:pt x="186" y="24"/>
                  <a:pt x="187" y="24"/>
                </a:cubicBezTo>
                <a:cubicBezTo>
                  <a:pt x="187" y="24"/>
                  <a:pt x="186" y="25"/>
                  <a:pt x="186" y="25"/>
                </a:cubicBezTo>
                <a:cubicBezTo>
                  <a:pt x="185" y="25"/>
                  <a:pt x="185" y="24"/>
                  <a:pt x="185" y="24"/>
                </a:cubicBezTo>
                <a:cubicBezTo>
                  <a:pt x="185" y="24"/>
                  <a:pt x="184" y="23"/>
                  <a:pt x="184" y="22"/>
                </a:cubicBezTo>
                <a:close/>
                <a:moveTo>
                  <a:pt x="186" y="28"/>
                </a:moveTo>
                <a:cubicBezTo>
                  <a:pt x="186" y="28"/>
                  <a:pt x="185" y="28"/>
                  <a:pt x="185" y="29"/>
                </a:cubicBezTo>
                <a:cubicBezTo>
                  <a:pt x="185" y="28"/>
                  <a:pt x="185" y="27"/>
                  <a:pt x="185" y="26"/>
                </a:cubicBezTo>
                <a:cubicBezTo>
                  <a:pt x="185" y="26"/>
                  <a:pt x="186" y="26"/>
                  <a:pt x="186" y="26"/>
                </a:cubicBezTo>
                <a:cubicBezTo>
                  <a:pt x="186" y="26"/>
                  <a:pt x="186" y="27"/>
                  <a:pt x="186" y="27"/>
                </a:cubicBezTo>
                <a:cubicBezTo>
                  <a:pt x="186" y="27"/>
                  <a:pt x="186" y="28"/>
                  <a:pt x="186" y="28"/>
                </a:cubicBezTo>
                <a:close/>
                <a:moveTo>
                  <a:pt x="187" y="25"/>
                </a:moveTo>
                <a:cubicBezTo>
                  <a:pt x="187" y="25"/>
                  <a:pt x="187" y="25"/>
                  <a:pt x="187" y="25"/>
                </a:cubicBezTo>
                <a:cubicBezTo>
                  <a:pt x="187" y="25"/>
                  <a:pt x="187" y="25"/>
                  <a:pt x="187" y="25"/>
                </a:cubicBezTo>
                <a:cubicBezTo>
                  <a:pt x="187" y="26"/>
                  <a:pt x="187" y="26"/>
                  <a:pt x="187" y="26"/>
                </a:cubicBezTo>
                <a:cubicBezTo>
                  <a:pt x="187" y="26"/>
                  <a:pt x="187" y="26"/>
                  <a:pt x="186" y="26"/>
                </a:cubicBezTo>
                <a:cubicBezTo>
                  <a:pt x="187" y="25"/>
                  <a:pt x="187" y="25"/>
                  <a:pt x="187" y="25"/>
                </a:cubicBezTo>
                <a:cubicBezTo>
                  <a:pt x="187" y="25"/>
                  <a:pt x="187" y="25"/>
                  <a:pt x="188" y="25"/>
                </a:cubicBezTo>
                <a:cubicBezTo>
                  <a:pt x="188" y="25"/>
                  <a:pt x="187" y="25"/>
                  <a:pt x="187" y="25"/>
                </a:cubicBezTo>
                <a:close/>
                <a:moveTo>
                  <a:pt x="188" y="30"/>
                </a:moveTo>
                <a:cubicBezTo>
                  <a:pt x="188" y="30"/>
                  <a:pt x="188" y="30"/>
                  <a:pt x="188" y="29"/>
                </a:cubicBezTo>
                <a:cubicBezTo>
                  <a:pt x="188" y="30"/>
                  <a:pt x="189" y="30"/>
                  <a:pt x="189" y="30"/>
                </a:cubicBezTo>
                <a:cubicBezTo>
                  <a:pt x="188" y="30"/>
                  <a:pt x="188" y="30"/>
                  <a:pt x="188" y="30"/>
                </a:cubicBezTo>
                <a:close/>
                <a:moveTo>
                  <a:pt x="191" y="27"/>
                </a:moveTo>
                <a:cubicBezTo>
                  <a:pt x="191" y="27"/>
                  <a:pt x="191" y="27"/>
                  <a:pt x="191" y="27"/>
                </a:cubicBezTo>
                <a:cubicBezTo>
                  <a:pt x="191" y="27"/>
                  <a:pt x="191" y="26"/>
                  <a:pt x="190" y="26"/>
                </a:cubicBezTo>
                <a:cubicBezTo>
                  <a:pt x="190" y="26"/>
                  <a:pt x="191" y="26"/>
                  <a:pt x="191" y="26"/>
                </a:cubicBezTo>
                <a:cubicBezTo>
                  <a:pt x="191" y="26"/>
                  <a:pt x="191" y="26"/>
                  <a:pt x="192" y="26"/>
                </a:cubicBezTo>
                <a:cubicBezTo>
                  <a:pt x="192" y="27"/>
                  <a:pt x="191" y="27"/>
                  <a:pt x="191" y="27"/>
                </a:cubicBezTo>
                <a:close/>
                <a:moveTo>
                  <a:pt x="192" y="26"/>
                </a:moveTo>
                <a:cubicBezTo>
                  <a:pt x="192" y="26"/>
                  <a:pt x="191" y="26"/>
                  <a:pt x="191" y="26"/>
                </a:cubicBezTo>
                <a:cubicBezTo>
                  <a:pt x="192" y="25"/>
                  <a:pt x="192" y="25"/>
                  <a:pt x="193" y="24"/>
                </a:cubicBezTo>
                <a:cubicBezTo>
                  <a:pt x="193" y="25"/>
                  <a:pt x="193" y="25"/>
                  <a:pt x="193" y="25"/>
                </a:cubicBezTo>
                <a:cubicBezTo>
                  <a:pt x="193" y="25"/>
                  <a:pt x="192" y="26"/>
                  <a:pt x="192" y="26"/>
                </a:cubicBezTo>
                <a:close/>
                <a:moveTo>
                  <a:pt x="193" y="29"/>
                </a:moveTo>
                <a:cubicBezTo>
                  <a:pt x="193" y="29"/>
                  <a:pt x="193" y="29"/>
                  <a:pt x="193" y="29"/>
                </a:cubicBezTo>
                <a:cubicBezTo>
                  <a:pt x="193" y="29"/>
                  <a:pt x="193" y="28"/>
                  <a:pt x="193" y="28"/>
                </a:cubicBezTo>
                <a:cubicBezTo>
                  <a:pt x="194" y="28"/>
                  <a:pt x="194" y="29"/>
                  <a:pt x="195" y="29"/>
                </a:cubicBezTo>
                <a:cubicBezTo>
                  <a:pt x="194" y="29"/>
                  <a:pt x="194" y="29"/>
                  <a:pt x="193" y="29"/>
                </a:cubicBezTo>
                <a:close/>
                <a:moveTo>
                  <a:pt x="194" y="27"/>
                </a:moveTo>
                <a:cubicBezTo>
                  <a:pt x="194" y="27"/>
                  <a:pt x="194" y="27"/>
                  <a:pt x="195" y="26"/>
                </a:cubicBezTo>
                <a:cubicBezTo>
                  <a:pt x="195" y="27"/>
                  <a:pt x="195" y="27"/>
                  <a:pt x="195" y="28"/>
                </a:cubicBezTo>
                <a:cubicBezTo>
                  <a:pt x="195" y="28"/>
                  <a:pt x="194" y="27"/>
                  <a:pt x="194" y="27"/>
                </a:cubicBezTo>
                <a:close/>
                <a:moveTo>
                  <a:pt x="196" y="28"/>
                </a:moveTo>
                <a:cubicBezTo>
                  <a:pt x="196" y="27"/>
                  <a:pt x="195" y="27"/>
                  <a:pt x="195" y="26"/>
                </a:cubicBezTo>
                <a:cubicBezTo>
                  <a:pt x="196" y="26"/>
                  <a:pt x="196" y="27"/>
                  <a:pt x="197" y="27"/>
                </a:cubicBezTo>
                <a:cubicBezTo>
                  <a:pt x="197" y="28"/>
                  <a:pt x="196" y="28"/>
                  <a:pt x="196" y="28"/>
                </a:cubicBezTo>
                <a:close/>
                <a:moveTo>
                  <a:pt x="201" y="24"/>
                </a:moveTo>
                <a:cubicBezTo>
                  <a:pt x="201" y="25"/>
                  <a:pt x="200" y="25"/>
                  <a:pt x="200" y="25"/>
                </a:cubicBezTo>
                <a:cubicBezTo>
                  <a:pt x="199" y="25"/>
                  <a:pt x="198" y="24"/>
                  <a:pt x="197" y="24"/>
                </a:cubicBezTo>
                <a:cubicBezTo>
                  <a:pt x="198" y="23"/>
                  <a:pt x="199" y="22"/>
                  <a:pt x="200" y="21"/>
                </a:cubicBezTo>
                <a:cubicBezTo>
                  <a:pt x="201" y="22"/>
                  <a:pt x="202" y="23"/>
                  <a:pt x="203" y="24"/>
                </a:cubicBezTo>
                <a:cubicBezTo>
                  <a:pt x="202" y="24"/>
                  <a:pt x="202" y="24"/>
                  <a:pt x="202" y="24"/>
                </a:cubicBezTo>
                <a:cubicBezTo>
                  <a:pt x="201" y="24"/>
                  <a:pt x="200" y="23"/>
                  <a:pt x="199" y="23"/>
                </a:cubicBezTo>
                <a:cubicBezTo>
                  <a:pt x="199" y="23"/>
                  <a:pt x="200" y="23"/>
                  <a:pt x="201" y="24"/>
                </a:cubicBezTo>
                <a:close/>
                <a:moveTo>
                  <a:pt x="199" y="26"/>
                </a:moveTo>
                <a:cubicBezTo>
                  <a:pt x="199" y="26"/>
                  <a:pt x="198" y="26"/>
                  <a:pt x="198" y="27"/>
                </a:cubicBezTo>
                <a:cubicBezTo>
                  <a:pt x="197" y="26"/>
                  <a:pt x="196" y="26"/>
                  <a:pt x="196" y="25"/>
                </a:cubicBezTo>
                <a:cubicBezTo>
                  <a:pt x="196" y="25"/>
                  <a:pt x="196" y="24"/>
                  <a:pt x="197" y="24"/>
                </a:cubicBezTo>
                <a:cubicBezTo>
                  <a:pt x="197" y="25"/>
                  <a:pt x="198" y="25"/>
                  <a:pt x="199" y="26"/>
                </a:cubicBezTo>
                <a:close/>
                <a:moveTo>
                  <a:pt x="198" y="29"/>
                </a:moveTo>
                <a:cubicBezTo>
                  <a:pt x="198" y="28"/>
                  <a:pt x="198" y="28"/>
                  <a:pt x="198" y="28"/>
                </a:cubicBezTo>
                <a:cubicBezTo>
                  <a:pt x="198" y="28"/>
                  <a:pt x="198" y="28"/>
                  <a:pt x="198" y="28"/>
                </a:cubicBezTo>
                <a:cubicBezTo>
                  <a:pt x="198" y="29"/>
                  <a:pt x="198" y="29"/>
                  <a:pt x="198" y="29"/>
                </a:cubicBezTo>
                <a:close/>
                <a:moveTo>
                  <a:pt x="201" y="28"/>
                </a:moveTo>
                <a:cubicBezTo>
                  <a:pt x="200" y="28"/>
                  <a:pt x="200" y="28"/>
                  <a:pt x="200" y="28"/>
                </a:cubicBezTo>
                <a:cubicBezTo>
                  <a:pt x="200" y="28"/>
                  <a:pt x="199" y="28"/>
                  <a:pt x="199" y="27"/>
                </a:cubicBezTo>
                <a:cubicBezTo>
                  <a:pt x="199" y="27"/>
                  <a:pt x="199" y="27"/>
                  <a:pt x="200" y="26"/>
                </a:cubicBezTo>
                <a:cubicBezTo>
                  <a:pt x="200" y="27"/>
                  <a:pt x="201" y="27"/>
                  <a:pt x="201" y="28"/>
                </a:cubicBezTo>
                <a:cubicBezTo>
                  <a:pt x="201" y="28"/>
                  <a:pt x="201" y="28"/>
                  <a:pt x="201" y="28"/>
                </a:cubicBezTo>
                <a:close/>
                <a:moveTo>
                  <a:pt x="201" y="26"/>
                </a:moveTo>
                <a:cubicBezTo>
                  <a:pt x="201" y="25"/>
                  <a:pt x="201" y="25"/>
                  <a:pt x="202" y="25"/>
                </a:cubicBezTo>
                <a:cubicBezTo>
                  <a:pt x="203" y="25"/>
                  <a:pt x="203" y="26"/>
                  <a:pt x="204" y="26"/>
                </a:cubicBezTo>
                <a:cubicBezTo>
                  <a:pt x="203" y="27"/>
                  <a:pt x="203" y="27"/>
                  <a:pt x="203" y="27"/>
                </a:cubicBezTo>
                <a:cubicBezTo>
                  <a:pt x="202" y="27"/>
                  <a:pt x="201" y="26"/>
                  <a:pt x="201" y="26"/>
                </a:cubicBezTo>
                <a:close/>
                <a:moveTo>
                  <a:pt x="204" y="28"/>
                </a:moveTo>
                <a:cubicBezTo>
                  <a:pt x="204" y="28"/>
                  <a:pt x="203" y="28"/>
                  <a:pt x="203" y="28"/>
                </a:cubicBezTo>
                <a:cubicBezTo>
                  <a:pt x="203" y="28"/>
                  <a:pt x="204" y="27"/>
                  <a:pt x="204" y="27"/>
                </a:cubicBezTo>
                <a:cubicBezTo>
                  <a:pt x="204" y="28"/>
                  <a:pt x="204" y="28"/>
                  <a:pt x="204" y="28"/>
                </a:cubicBezTo>
                <a:close/>
                <a:moveTo>
                  <a:pt x="202" y="24"/>
                </a:moveTo>
                <a:cubicBezTo>
                  <a:pt x="202" y="24"/>
                  <a:pt x="203" y="24"/>
                  <a:pt x="203" y="24"/>
                </a:cubicBezTo>
                <a:cubicBezTo>
                  <a:pt x="204" y="24"/>
                  <a:pt x="204" y="25"/>
                  <a:pt x="205" y="26"/>
                </a:cubicBezTo>
                <a:cubicBezTo>
                  <a:pt x="205" y="26"/>
                  <a:pt x="205" y="26"/>
                  <a:pt x="204" y="26"/>
                </a:cubicBezTo>
                <a:cubicBezTo>
                  <a:pt x="204" y="26"/>
                  <a:pt x="203" y="25"/>
                  <a:pt x="202" y="24"/>
                </a:cubicBezTo>
                <a:close/>
                <a:moveTo>
                  <a:pt x="205" y="27"/>
                </a:moveTo>
                <a:cubicBezTo>
                  <a:pt x="205" y="27"/>
                  <a:pt x="205" y="27"/>
                  <a:pt x="205" y="27"/>
                </a:cubicBezTo>
                <a:cubicBezTo>
                  <a:pt x="205" y="27"/>
                  <a:pt x="205" y="26"/>
                  <a:pt x="205" y="26"/>
                </a:cubicBezTo>
                <a:cubicBezTo>
                  <a:pt x="205" y="27"/>
                  <a:pt x="205" y="27"/>
                  <a:pt x="205" y="27"/>
                </a:cubicBezTo>
                <a:close/>
                <a:moveTo>
                  <a:pt x="206" y="25"/>
                </a:moveTo>
                <a:cubicBezTo>
                  <a:pt x="205" y="24"/>
                  <a:pt x="204" y="24"/>
                  <a:pt x="204" y="23"/>
                </a:cubicBezTo>
                <a:cubicBezTo>
                  <a:pt x="203" y="23"/>
                  <a:pt x="201" y="22"/>
                  <a:pt x="200" y="21"/>
                </a:cubicBezTo>
                <a:cubicBezTo>
                  <a:pt x="200" y="21"/>
                  <a:pt x="201" y="21"/>
                  <a:pt x="202" y="20"/>
                </a:cubicBezTo>
                <a:cubicBezTo>
                  <a:pt x="203" y="21"/>
                  <a:pt x="205" y="23"/>
                  <a:pt x="206" y="24"/>
                </a:cubicBezTo>
                <a:cubicBezTo>
                  <a:pt x="206" y="24"/>
                  <a:pt x="206" y="25"/>
                  <a:pt x="206" y="25"/>
                </a:cubicBezTo>
                <a:close/>
                <a:moveTo>
                  <a:pt x="208" y="27"/>
                </a:moveTo>
                <a:cubicBezTo>
                  <a:pt x="208" y="26"/>
                  <a:pt x="207" y="26"/>
                  <a:pt x="207" y="26"/>
                </a:cubicBezTo>
                <a:cubicBezTo>
                  <a:pt x="207" y="26"/>
                  <a:pt x="207" y="26"/>
                  <a:pt x="208" y="25"/>
                </a:cubicBezTo>
                <a:cubicBezTo>
                  <a:pt x="208" y="26"/>
                  <a:pt x="208" y="26"/>
                  <a:pt x="208" y="26"/>
                </a:cubicBezTo>
                <a:cubicBezTo>
                  <a:pt x="208" y="26"/>
                  <a:pt x="208" y="27"/>
                  <a:pt x="208" y="27"/>
                </a:cubicBezTo>
                <a:close/>
                <a:moveTo>
                  <a:pt x="207" y="25"/>
                </a:moveTo>
                <a:cubicBezTo>
                  <a:pt x="207" y="25"/>
                  <a:pt x="207" y="25"/>
                  <a:pt x="207" y="24"/>
                </a:cubicBezTo>
                <a:cubicBezTo>
                  <a:pt x="207" y="25"/>
                  <a:pt x="207" y="25"/>
                  <a:pt x="207" y="25"/>
                </a:cubicBezTo>
                <a:cubicBezTo>
                  <a:pt x="207" y="25"/>
                  <a:pt x="207" y="25"/>
                  <a:pt x="207" y="25"/>
                </a:cubicBezTo>
                <a:close/>
                <a:moveTo>
                  <a:pt x="209" y="28"/>
                </a:moveTo>
                <a:cubicBezTo>
                  <a:pt x="209" y="28"/>
                  <a:pt x="209" y="28"/>
                  <a:pt x="209" y="27"/>
                </a:cubicBezTo>
                <a:cubicBezTo>
                  <a:pt x="209" y="27"/>
                  <a:pt x="209" y="27"/>
                  <a:pt x="209" y="27"/>
                </a:cubicBezTo>
                <a:cubicBezTo>
                  <a:pt x="209" y="27"/>
                  <a:pt x="209" y="28"/>
                  <a:pt x="209" y="28"/>
                </a:cubicBezTo>
                <a:cubicBezTo>
                  <a:pt x="209" y="28"/>
                  <a:pt x="209" y="28"/>
                  <a:pt x="209" y="28"/>
                </a:cubicBezTo>
                <a:close/>
                <a:moveTo>
                  <a:pt x="208" y="23"/>
                </a:moveTo>
                <a:cubicBezTo>
                  <a:pt x="208" y="23"/>
                  <a:pt x="208" y="23"/>
                  <a:pt x="208" y="22"/>
                </a:cubicBezTo>
                <a:cubicBezTo>
                  <a:pt x="209" y="23"/>
                  <a:pt x="210" y="24"/>
                  <a:pt x="210" y="25"/>
                </a:cubicBezTo>
                <a:cubicBezTo>
                  <a:pt x="210" y="25"/>
                  <a:pt x="210" y="25"/>
                  <a:pt x="209" y="25"/>
                </a:cubicBezTo>
                <a:cubicBezTo>
                  <a:pt x="209" y="24"/>
                  <a:pt x="208" y="24"/>
                  <a:pt x="208" y="23"/>
                </a:cubicBezTo>
                <a:close/>
                <a:moveTo>
                  <a:pt x="210" y="25"/>
                </a:moveTo>
                <a:cubicBezTo>
                  <a:pt x="210" y="25"/>
                  <a:pt x="210" y="25"/>
                  <a:pt x="210" y="25"/>
                </a:cubicBezTo>
                <a:cubicBezTo>
                  <a:pt x="210" y="25"/>
                  <a:pt x="211" y="25"/>
                  <a:pt x="211" y="25"/>
                </a:cubicBezTo>
                <a:cubicBezTo>
                  <a:pt x="210" y="25"/>
                  <a:pt x="210" y="25"/>
                  <a:pt x="210" y="25"/>
                </a:cubicBezTo>
                <a:cubicBezTo>
                  <a:pt x="210" y="25"/>
                  <a:pt x="210" y="25"/>
                  <a:pt x="210" y="25"/>
                </a:cubicBezTo>
                <a:close/>
                <a:moveTo>
                  <a:pt x="211" y="26"/>
                </a:moveTo>
                <a:cubicBezTo>
                  <a:pt x="211" y="26"/>
                  <a:pt x="211" y="26"/>
                  <a:pt x="211" y="26"/>
                </a:cubicBezTo>
                <a:cubicBezTo>
                  <a:pt x="211" y="26"/>
                  <a:pt x="211" y="26"/>
                  <a:pt x="211" y="26"/>
                </a:cubicBezTo>
                <a:cubicBezTo>
                  <a:pt x="211" y="26"/>
                  <a:pt x="211" y="26"/>
                  <a:pt x="211" y="26"/>
                </a:cubicBezTo>
                <a:cubicBezTo>
                  <a:pt x="211" y="26"/>
                  <a:pt x="211" y="26"/>
                  <a:pt x="211" y="26"/>
                </a:cubicBezTo>
                <a:close/>
                <a:moveTo>
                  <a:pt x="212" y="24"/>
                </a:moveTo>
                <a:cubicBezTo>
                  <a:pt x="212" y="24"/>
                  <a:pt x="212" y="24"/>
                  <a:pt x="212" y="24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12" y="24"/>
                  <a:pt x="212" y="24"/>
                  <a:pt x="213" y="24"/>
                </a:cubicBezTo>
                <a:cubicBezTo>
                  <a:pt x="212" y="24"/>
                  <a:pt x="212" y="24"/>
                  <a:pt x="212" y="24"/>
                </a:cubicBezTo>
                <a:close/>
                <a:moveTo>
                  <a:pt x="214" y="22"/>
                </a:moveTo>
                <a:cubicBezTo>
                  <a:pt x="214" y="23"/>
                  <a:pt x="215" y="23"/>
                  <a:pt x="215" y="23"/>
                </a:cubicBezTo>
                <a:cubicBezTo>
                  <a:pt x="215" y="23"/>
                  <a:pt x="214" y="23"/>
                  <a:pt x="214" y="23"/>
                </a:cubicBezTo>
                <a:cubicBezTo>
                  <a:pt x="214" y="23"/>
                  <a:pt x="214" y="23"/>
                  <a:pt x="214" y="22"/>
                </a:cubicBezTo>
                <a:close/>
                <a:moveTo>
                  <a:pt x="216" y="25"/>
                </a:moveTo>
                <a:cubicBezTo>
                  <a:pt x="216" y="25"/>
                  <a:pt x="216" y="25"/>
                  <a:pt x="216" y="25"/>
                </a:cubicBezTo>
                <a:cubicBezTo>
                  <a:pt x="215" y="25"/>
                  <a:pt x="215" y="24"/>
                  <a:pt x="214" y="24"/>
                </a:cubicBezTo>
                <a:cubicBezTo>
                  <a:pt x="215" y="24"/>
                  <a:pt x="215" y="23"/>
                  <a:pt x="216" y="23"/>
                </a:cubicBezTo>
                <a:cubicBezTo>
                  <a:pt x="216" y="23"/>
                  <a:pt x="216" y="24"/>
                  <a:pt x="216" y="24"/>
                </a:cubicBezTo>
                <a:cubicBezTo>
                  <a:pt x="216" y="24"/>
                  <a:pt x="216" y="25"/>
                  <a:pt x="216" y="25"/>
                </a:cubicBezTo>
                <a:cubicBezTo>
                  <a:pt x="216" y="25"/>
                  <a:pt x="216" y="25"/>
                  <a:pt x="216" y="25"/>
                </a:cubicBezTo>
                <a:close/>
                <a:moveTo>
                  <a:pt x="219" y="24"/>
                </a:moveTo>
                <a:cubicBezTo>
                  <a:pt x="218" y="24"/>
                  <a:pt x="218" y="24"/>
                  <a:pt x="218" y="24"/>
                </a:cubicBezTo>
                <a:cubicBezTo>
                  <a:pt x="218" y="24"/>
                  <a:pt x="218" y="23"/>
                  <a:pt x="218" y="23"/>
                </a:cubicBezTo>
                <a:cubicBezTo>
                  <a:pt x="218" y="23"/>
                  <a:pt x="218" y="23"/>
                  <a:pt x="219" y="23"/>
                </a:cubicBezTo>
                <a:cubicBezTo>
                  <a:pt x="219" y="23"/>
                  <a:pt x="219" y="23"/>
                  <a:pt x="219" y="24"/>
                </a:cubicBezTo>
                <a:close/>
                <a:moveTo>
                  <a:pt x="221" y="26"/>
                </a:moveTo>
                <a:cubicBezTo>
                  <a:pt x="221" y="26"/>
                  <a:pt x="221" y="26"/>
                  <a:pt x="221" y="26"/>
                </a:cubicBezTo>
                <a:cubicBezTo>
                  <a:pt x="221" y="26"/>
                  <a:pt x="221" y="25"/>
                  <a:pt x="220" y="25"/>
                </a:cubicBezTo>
                <a:cubicBezTo>
                  <a:pt x="220" y="25"/>
                  <a:pt x="221" y="24"/>
                  <a:pt x="221" y="24"/>
                </a:cubicBezTo>
                <a:cubicBezTo>
                  <a:pt x="221" y="24"/>
                  <a:pt x="221" y="24"/>
                  <a:pt x="222" y="25"/>
                </a:cubicBezTo>
                <a:cubicBezTo>
                  <a:pt x="222" y="25"/>
                  <a:pt x="222" y="25"/>
                  <a:pt x="221" y="26"/>
                </a:cubicBezTo>
                <a:close/>
                <a:moveTo>
                  <a:pt x="224" y="26"/>
                </a:moveTo>
                <a:cubicBezTo>
                  <a:pt x="224" y="26"/>
                  <a:pt x="224" y="26"/>
                  <a:pt x="223" y="26"/>
                </a:cubicBezTo>
                <a:cubicBezTo>
                  <a:pt x="223" y="26"/>
                  <a:pt x="223" y="26"/>
                  <a:pt x="223" y="26"/>
                </a:cubicBezTo>
                <a:cubicBezTo>
                  <a:pt x="224" y="26"/>
                  <a:pt x="224" y="26"/>
                  <a:pt x="224" y="26"/>
                </a:cubicBezTo>
                <a:close/>
                <a:moveTo>
                  <a:pt x="224" y="21"/>
                </a:moveTo>
                <a:cubicBezTo>
                  <a:pt x="224" y="21"/>
                  <a:pt x="225" y="21"/>
                  <a:pt x="225" y="22"/>
                </a:cubicBezTo>
                <a:cubicBezTo>
                  <a:pt x="224" y="22"/>
                  <a:pt x="223" y="23"/>
                  <a:pt x="222" y="24"/>
                </a:cubicBezTo>
                <a:cubicBezTo>
                  <a:pt x="222" y="24"/>
                  <a:pt x="221" y="24"/>
                  <a:pt x="221" y="24"/>
                </a:cubicBezTo>
                <a:cubicBezTo>
                  <a:pt x="221" y="23"/>
                  <a:pt x="221" y="23"/>
                  <a:pt x="221" y="23"/>
                </a:cubicBezTo>
                <a:cubicBezTo>
                  <a:pt x="222" y="22"/>
                  <a:pt x="223" y="22"/>
                  <a:pt x="224" y="21"/>
                </a:cubicBezTo>
                <a:close/>
                <a:moveTo>
                  <a:pt x="223" y="17"/>
                </a:moveTo>
                <a:cubicBezTo>
                  <a:pt x="223" y="17"/>
                  <a:pt x="224" y="17"/>
                  <a:pt x="224" y="17"/>
                </a:cubicBezTo>
                <a:cubicBezTo>
                  <a:pt x="224" y="18"/>
                  <a:pt x="224" y="18"/>
                  <a:pt x="224" y="18"/>
                </a:cubicBezTo>
                <a:cubicBezTo>
                  <a:pt x="223" y="18"/>
                  <a:pt x="223" y="17"/>
                  <a:pt x="222" y="17"/>
                </a:cubicBezTo>
                <a:cubicBezTo>
                  <a:pt x="222" y="17"/>
                  <a:pt x="223" y="17"/>
                  <a:pt x="223" y="17"/>
                </a:cubicBezTo>
                <a:close/>
                <a:moveTo>
                  <a:pt x="223" y="18"/>
                </a:moveTo>
                <a:cubicBezTo>
                  <a:pt x="221" y="20"/>
                  <a:pt x="220" y="22"/>
                  <a:pt x="219" y="23"/>
                </a:cubicBezTo>
                <a:cubicBezTo>
                  <a:pt x="219" y="23"/>
                  <a:pt x="218" y="23"/>
                  <a:pt x="218" y="23"/>
                </a:cubicBezTo>
                <a:cubicBezTo>
                  <a:pt x="218" y="23"/>
                  <a:pt x="218" y="23"/>
                  <a:pt x="218" y="22"/>
                </a:cubicBezTo>
                <a:cubicBezTo>
                  <a:pt x="218" y="22"/>
                  <a:pt x="218" y="22"/>
                  <a:pt x="219" y="22"/>
                </a:cubicBezTo>
                <a:cubicBezTo>
                  <a:pt x="219" y="22"/>
                  <a:pt x="219" y="22"/>
                  <a:pt x="218" y="22"/>
                </a:cubicBezTo>
                <a:cubicBezTo>
                  <a:pt x="218" y="22"/>
                  <a:pt x="219" y="22"/>
                  <a:pt x="219" y="22"/>
                </a:cubicBezTo>
                <a:cubicBezTo>
                  <a:pt x="218" y="22"/>
                  <a:pt x="218" y="22"/>
                  <a:pt x="218" y="22"/>
                </a:cubicBezTo>
                <a:cubicBezTo>
                  <a:pt x="218" y="22"/>
                  <a:pt x="218" y="22"/>
                  <a:pt x="218" y="22"/>
                </a:cubicBezTo>
                <a:cubicBezTo>
                  <a:pt x="218" y="21"/>
                  <a:pt x="219" y="19"/>
                  <a:pt x="222" y="17"/>
                </a:cubicBezTo>
                <a:cubicBezTo>
                  <a:pt x="222" y="18"/>
                  <a:pt x="223" y="18"/>
                  <a:pt x="223" y="18"/>
                </a:cubicBezTo>
                <a:close/>
                <a:moveTo>
                  <a:pt x="214" y="14"/>
                </a:moveTo>
                <a:cubicBezTo>
                  <a:pt x="215" y="14"/>
                  <a:pt x="218" y="15"/>
                  <a:pt x="221" y="17"/>
                </a:cubicBezTo>
                <a:cubicBezTo>
                  <a:pt x="219" y="18"/>
                  <a:pt x="217" y="19"/>
                  <a:pt x="216" y="22"/>
                </a:cubicBezTo>
                <a:cubicBezTo>
                  <a:pt x="216" y="22"/>
                  <a:pt x="215" y="22"/>
                  <a:pt x="214" y="22"/>
                </a:cubicBezTo>
                <a:cubicBezTo>
                  <a:pt x="214" y="22"/>
                  <a:pt x="215" y="22"/>
                  <a:pt x="216" y="23"/>
                </a:cubicBezTo>
                <a:cubicBezTo>
                  <a:pt x="216" y="23"/>
                  <a:pt x="216" y="23"/>
                  <a:pt x="216" y="23"/>
                </a:cubicBezTo>
                <a:cubicBezTo>
                  <a:pt x="216" y="23"/>
                  <a:pt x="216" y="23"/>
                  <a:pt x="216" y="23"/>
                </a:cubicBezTo>
                <a:cubicBezTo>
                  <a:pt x="215" y="23"/>
                  <a:pt x="214" y="22"/>
                  <a:pt x="214" y="22"/>
                </a:cubicBezTo>
                <a:cubicBezTo>
                  <a:pt x="213" y="20"/>
                  <a:pt x="213" y="18"/>
                  <a:pt x="216" y="16"/>
                </a:cubicBezTo>
                <a:cubicBezTo>
                  <a:pt x="216" y="16"/>
                  <a:pt x="213" y="18"/>
                  <a:pt x="212" y="21"/>
                </a:cubicBezTo>
                <a:cubicBezTo>
                  <a:pt x="210" y="21"/>
                  <a:pt x="208" y="20"/>
                  <a:pt x="206" y="19"/>
                </a:cubicBezTo>
                <a:cubicBezTo>
                  <a:pt x="206" y="19"/>
                  <a:pt x="209" y="20"/>
                  <a:pt x="212" y="22"/>
                </a:cubicBezTo>
                <a:cubicBezTo>
                  <a:pt x="212" y="22"/>
                  <a:pt x="212" y="23"/>
                  <a:pt x="212" y="24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11" y="23"/>
                  <a:pt x="210" y="22"/>
                  <a:pt x="209" y="21"/>
                </a:cubicBezTo>
                <a:cubicBezTo>
                  <a:pt x="209" y="21"/>
                  <a:pt x="209" y="21"/>
                  <a:pt x="209" y="21"/>
                </a:cubicBezTo>
                <a:cubicBezTo>
                  <a:pt x="209" y="21"/>
                  <a:pt x="209" y="21"/>
                  <a:pt x="209" y="21"/>
                </a:cubicBezTo>
                <a:cubicBezTo>
                  <a:pt x="208" y="20"/>
                  <a:pt x="206" y="19"/>
                  <a:pt x="204" y="19"/>
                </a:cubicBezTo>
                <a:cubicBezTo>
                  <a:pt x="208" y="16"/>
                  <a:pt x="212" y="15"/>
                  <a:pt x="214" y="14"/>
                </a:cubicBezTo>
                <a:close/>
                <a:moveTo>
                  <a:pt x="203" y="19"/>
                </a:moveTo>
                <a:cubicBezTo>
                  <a:pt x="205" y="20"/>
                  <a:pt x="207" y="21"/>
                  <a:pt x="208" y="22"/>
                </a:cubicBezTo>
                <a:cubicBezTo>
                  <a:pt x="208" y="22"/>
                  <a:pt x="208" y="23"/>
                  <a:pt x="207" y="23"/>
                </a:cubicBezTo>
                <a:cubicBezTo>
                  <a:pt x="206" y="22"/>
                  <a:pt x="204" y="21"/>
                  <a:pt x="202" y="20"/>
                </a:cubicBezTo>
                <a:cubicBezTo>
                  <a:pt x="203" y="19"/>
                  <a:pt x="203" y="19"/>
                  <a:pt x="203" y="19"/>
                </a:cubicBezTo>
                <a:close/>
                <a:moveTo>
                  <a:pt x="201" y="18"/>
                </a:moveTo>
                <a:cubicBezTo>
                  <a:pt x="202" y="18"/>
                  <a:pt x="202" y="18"/>
                  <a:pt x="203" y="18"/>
                </a:cubicBezTo>
                <a:cubicBezTo>
                  <a:pt x="202" y="19"/>
                  <a:pt x="202" y="19"/>
                  <a:pt x="201" y="19"/>
                </a:cubicBezTo>
                <a:cubicBezTo>
                  <a:pt x="201" y="19"/>
                  <a:pt x="200" y="19"/>
                  <a:pt x="200" y="18"/>
                </a:cubicBezTo>
                <a:cubicBezTo>
                  <a:pt x="200" y="18"/>
                  <a:pt x="201" y="18"/>
                  <a:pt x="201" y="18"/>
                </a:cubicBezTo>
                <a:close/>
                <a:moveTo>
                  <a:pt x="199" y="19"/>
                </a:moveTo>
                <a:cubicBezTo>
                  <a:pt x="199" y="19"/>
                  <a:pt x="200" y="19"/>
                  <a:pt x="201" y="20"/>
                </a:cubicBezTo>
                <a:cubicBezTo>
                  <a:pt x="200" y="20"/>
                  <a:pt x="199" y="20"/>
                  <a:pt x="199" y="21"/>
                </a:cubicBezTo>
                <a:cubicBezTo>
                  <a:pt x="198" y="21"/>
                  <a:pt x="198" y="20"/>
                  <a:pt x="198" y="20"/>
                </a:cubicBezTo>
                <a:cubicBezTo>
                  <a:pt x="198" y="20"/>
                  <a:pt x="198" y="20"/>
                  <a:pt x="198" y="21"/>
                </a:cubicBezTo>
                <a:cubicBezTo>
                  <a:pt x="197" y="21"/>
                  <a:pt x="196" y="22"/>
                  <a:pt x="196" y="23"/>
                </a:cubicBezTo>
                <a:cubicBezTo>
                  <a:pt x="195" y="23"/>
                  <a:pt x="195" y="22"/>
                  <a:pt x="194" y="22"/>
                </a:cubicBezTo>
                <a:cubicBezTo>
                  <a:pt x="195" y="22"/>
                  <a:pt x="195" y="22"/>
                  <a:pt x="195" y="22"/>
                </a:cubicBezTo>
                <a:cubicBezTo>
                  <a:pt x="195" y="22"/>
                  <a:pt x="194" y="22"/>
                  <a:pt x="194" y="22"/>
                </a:cubicBezTo>
                <a:cubicBezTo>
                  <a:pt x="194" y="22"/>
                  <a:pt x="193" y="22"/>
                  <a:pt x="193" y="22"/>
                </a:cubicBezTo>
                <a:cubicBezTo>
                  <a:pt x="195" y="20"/>
                  <a:pt x="197" y="19"/>
                  <a:pt x="199" y="19"/>
                </a:cubicBezTo>
                <a:close/>
                <a:moveTo>
                  <a:pt x="193" y="22"/>
                </a:moveTo>
                <a:cubicBezTo>
                  <a:pt x="193" y="22"/>
                  <a:pt x="193" y="22"/>
                  <a:pt x="193" y="22"/>
                </a:cubicBezTo>
                <a:cubicBezTo>
                  <a:pt x="193" y="22"/>
                  <a:pt x="193" y="22"/>
                  <a:pt x="192" y="22"/>
                </a:cubicBezTo>
                <a:cubicBezTo>
                  <a:pt x="192" y="22"/>
                  <a:pt x="193" y="22"/>
                  <a:pt x="193" y="22"/>
                </a:cubicBezTo>
                <a:close/>
                <a:moveTo>
                  <a:pt x="193" y="22"/>
                </a:moveTo>
                <a:cubicBezTo>
                  <a:pt x="194" y="23"/>
                  <a:pt x="194" y="23"/>
                  <a:pt x="195" y="23"/>
                </a:cubicBezTo>
                <a:cubicBezTo>
                  <a:pt x="195" y="23"/>
                  <a:pt x="195" y="23"/>
                  <a:pt x="195" y="23"/>
                </a:cubicBezTo>
                <a:cubicBezTo>
                  <a:pt x="195" y="23"/>
                  <a:pt x="195" y="23"/>
                  <a:pt x="195" y="24"/>
                </a:cubicBezTo>
                <a:cubicBezTo>
                  <a:pt x="195" y="23"/>
                  <a:pt x="195" y="23"/>
                  <a:pt x="195" y="23"/>
                </a:cubicBezTo>
                <a:cubicBezTo>
                  <a:pt x="195" y="24"/>
                  <a:pt x="194" y="24"/>
                  <a:pt x="194" y="24"/>
                </a:cubicBezTo>
                <a:cubicBezTo>
                  <a:pt x="194" y="24"/>
                  <a:pt x="194" y="24"/>
                  <a:pt x="194" y="24"/>
                </a:cubicBezTo>
                <a:cubicBezTo>
                  <a:pt x="194" y="24"/>
                  <a:pt x="194" y="24"/>
                  <a:pt x="195" y="24"/>
                </a:cubicBezTo>
                <a:cubicBezTo>
                  <a:pt x="194" y="24"/>
                  <a:pt x="194" y="24"/>
                  <a:pt x="194" y="24"/>
                </a:cubicBezTo>
                <a:cubicBezTo>
                  <a:pt x="193" y="24"/>
                  <a:pt x="193" y="24"/>
                  <a:pt x="193" y="24"/>
                </a:cubicBezTo>
                <a:cubicBezTo>
                  <a:pt x="193" y="23"/>
                  <a:pt x="192" y="23"/>
                  <a:pt x="192" y="23"/>
                </a:cubicBezTo>
                <a:cubicBezTo>
                  <a:pt x="193" y="23"/>
                  <a:pt x="193" y="23"/>
                  <a:pt x="193" y="22"/>
                </a:cubicBezTo>
                <a:close/>
                <a:moveTo>
                  <a:pt x="192" y="23"/>
                </a:moveTo>
                <a:cubicBezTo>
                  <a:pt x="192" y="23"/>
                  <a:pt x="192" y="23"/>
                  <a:pt x="193" y="23"/>
                </a:cubicBezTo>
                <a:cubicBezTo>
                  <a:pt x="192" y="23"/>
                  <a:pt x="192" y="23"/>
                  <a:pt x="192" y="23"/>
                </a:cubicBezTo>
                <a:cubicBezTo>
                  <a:pt x="192" y="23"/>
                  <a:pt x="192" y="23"/>
                  <a:pt x="192" y="23"/>
                </a:cubicBezTo>
                <a:close/>
                <a:moveTo>
                  <a:pt x="191" y="23"/>
                </a:moveTo>
                <a:cubicBezTo>
                  <a:pt x="192" y="24"/>
                  <a:pt x="192" y="24"/>
                  <a:pt x="193" y="24"/>
                </a:cubicBezTo>
                <a:cubicBezTo>
                  <a:pt x="192" y="25"/>
                  <a:pt x="191" y="25"/>
                  <a:pt x="191" y="25"/>
                </a:cubicBezTo>
                <a:cubicBezTo>
                  <a:pt x="190" y="25"/>
                  <a:pt x="190" y="25"/>
                  <a:pt x="190" y="25"/>
                </a:cubicBezTo>
                <a:cubicBezTo>
                  <a:pt x="190" y="25"/>
                  <a:pt x="191" y="24"/>
                  <a:pt x="191" y="23"/>
                </a:cubicBezTo>
                <a:close/>
                <a:moveTo>
                  <a:pt x="190" y="25"/>
                </a:moveTo>
                <a:cubicBezTo>
                  <a:pt x="190" y="25"/>
                  <a:pt x="190" y="25"/>
                  <a:pt x="190" y="26"/>
                </a:cubicBezTo>
                <a:cubicBezTo>
                  <a:pt x="190" y="26"/>
                  <a:pt x="190" y="26"/>
                  <a:pt x="190" y="26"/>
                </a:cubicBezTo>
                <a:cubicBezTo>
                  <a:pt x="190" y="26"/>
                  <a:pt x="190" y="26"/>
                  <a:pt x="190" y="26"/>
                </a:cubicBezTo>
                <a:cubicBezTo>
                  <a:pt x="190" y="25"/>
                  <a:pt x="190" y="25"/>
                  <a:pt x="190" y="25"/>
                </a:cubicBezTo>
                <a:close/>
                <a:moveTo>
                  <a:pt x="190" y="27"/>
                </a:moveTo>
                <a:cubicBezTo>
                  <a:pt x="190" y="27"/>
                  <a:pt x="190" y="27"/>
                  <a:pt x="191" y="28"/>
                </a:cubicBezTo>
                <a:cubicBezTo>
                  <a:pt x="190" y="27"/>
                  <a:pt x="190" y="27"/>
                  <a:pt x="190" y="27"/>
                </a:cubicBezTo>
                <a:cubicBezTo>
                  <a:pt x="190" y="27"/>
                  <a:pt x="190" y="27"/>
                  <a:pt x="191" y="28"/>
                </a:cubicBezTo>
                <a:cubicBezTo>
                  <a:pt x="190" y="28"/>
                  <a:pt x="190" y="28"/>
                  <a:pt x="190" y="29"/>
                </a:cubicBezTo>
                <a:cubicBezTo>
                  <a:pt x="189" y="29"/>
                  <a:pt x="189" y="28"/>
                  <a:pt x="189" y="28"/>
                </a:cubicBezTo>
                <a:cubicBezTo>
                  <a:pt x="189" y="28"/>
                  <a:pt x="189" y="27"/>
                  <a:pt x="189" y="27"/>
                </a:cubicBezTo>
                <a:cubicBezTo>
                  <a:pt x="189" y="27"/>
                  <a:pt x="189" y="27"/>
                  <a:pt x="190" y="26"/>
                </a:cubicBezTo>
                <a:cubicBezTo>
                  <a:pt x="190" y="26"/>
                  <a:pt x="190" y="27"/>
                  <a:pt x="190" y="27"/>
                </a:cubicBezTo>
                <a:close/>
                <a:moveTo>
                  <a:pt x="190" y="23"/>
                </a:moveTo>
                <a:cubicBezTo>
                  <a:pt x="189" y="23"/>
                  <a:pt x="189" y="23"/>
                  <a:pt x="189" y="24"/>
                </a:cubicBezTo>
                <a:cubicBezTo>
                  <a:pt x="188" y="24"/>
                  <a:pt x="188" y="24"/>
                  <a:pt x="188" y="24"/>
                </a:cubicBezTo>
                <a:cubicBezTo>
                  <a:pt x="186" y="23"/>
                  <a:pt x="185" y="22"/>
                  <a:pt x="184" y="22"/>
                </a:cubicBezTo>
                <a:cubicBezTo>
                  <a:pt x="184" y="21"/>
                  <a:pt x="183" y="20"/>
                  <a:pt x="182" y="19"/>
                </a:cubicBezTo>
                <a:cubicBezTo>
                  <a:pt x="184" y="20"/>
                  <a:pt x="187" y="21"/>
                  <a:pt x="190" y="23"/>
                </a:cubicBezTo>
                <a:close/>
                <a:moveTo>
                  <a:pt x="178" y="15"/>
                </a:moveTo>
                <a:cubicBezTo>
                  <a:pt x="180" y="16"/>
                  <a:pt x="180" y="17"/>
                  <a:pt x="181" y="18"/>
                </a:cubicBezTo>
                <a:cubicBezTo>
                  <a:pt x="180" y="18"/>
                  <a:pt x="179" y="17"/>
                  <a:pt x="177" y="17"/>
                </a:cubicBezTo>
                <a:cubicBezTo>
                  <a:pt x="177" y="17"/>
                  <a:pt x="179" y="17"/>
                  <a:pt x="181" y="18"/>
                </a:cubicBezTo>
                <a:cubicBezTo>
                  <a:pt x="182" y="20"/>
                  <a:pt x="183" y="21"/>
                  <a:pt x="183" y="23"/>
                </a:cubicBezTo>
                <a:cubicBezTo>
                  <a:pt x="181" y="21"/>
                  <a:pt x="179" y="20"/>
                  <a:pt x="176" y="18"/>
                </a:cubicBezTo>
                <a:cubicBezTo>
                  <a:pt x="176" y="18"/>
                  <a:pt x="179" y="20"/>
                  <a:pt x="183" y="23"/>
                </a:cubicBezTo>
                <a:cubicBezTo>
                  <a:pt x="183" y="25"/>
                  <a:pt x="183" y="26"/>
                  <a:pt x="183" y="27"/>
                </a:cubicBezTo>
                <a:cubicBezTo>
                  <a:pt x="183" y="27"/>
                  <a:pt x="183" y="27"/>
                  <a:pt x="182" y="27"/>
                </a:cubicBezTo>
                <a:cubicBezTo>
                  <a:pt x="182" y="27"/>
                  <a:pt x="183" y="27"/>
                  <a:pt x="183" y="27"/>
                </a:cubicBezTo>
                <a:cubicBezTo>
                  <a:pt x="182" y="27"/>
                  <a:pt x="182" y="27"/>
                  <a:pt x="182" y="28"/>
                </a:cubicBezTo>
                <a:cubicBezTo>
                  <a:pt x="182" y="28"/>
                  <a:pt x="181" y="28"/>
                  <a:pt x="181" y="29"/>
                </a:cubicBezTo>
                <a:cubicBezTo>
                  <a:pt x="181" y="29"/>
                  <a:pt x="181" y="29"/>
                  <a:pt x="181" y="29"/>
                </a:cubicBezTo>
                <a:cubicBezTo>
                  <a:pt x="180" y="23"/>
                  <a:pt x="177" y="19"/>
                  <a:pt x="174" y="17"/>
                </a:cubicBezTo>
                <a:cubicBezTo>
                  <a:pt x="175" y="16"/>
                  <a:pt x="177" y="15"/>
                  <a:pt x="178" y="15"/>
                </a:cubicBezTo>
                <a:close/>
                <a:moveTo>
                  <a:pt x="173" y="17"/>
                </a:moveTo>
                <a:cubicBezTo>
                  <a:pt x="176" y="20"/>
                  <a:pt x="178" y="23"/>
                  <a:pt x="178" y="26"/>
                </a:cubicBezTo>
                <a:cubicBezTo>
                  <a:pt x="178" y="26"/>
                  <a:pt x="178" y="26"/>
                  <a:pt x="177" y="26"/>
                </a:cubicBezTo>
                <a:cubicBezTo>
                  <a:pt x="177" y="24"/>
                  <a:pt x="176" y="23"/>
                  <a:pt x="175" y="23"/>
                </a:cubicBezTo>
                <a:cubicBezTo>
                  <a:pt x="176" y="22"/>
                  <a:pt x="176" y="22"/>
                  <a:pt x="176" y="22"/>
                </a:cubicBezTo>
                <a:cubicBezTo>
                  <a:pt x="176" y="22"/>
                  <a:pt x="175" y="23"/>
                  <a:pt x="175" y="23"/>
                </a:cubicBezTo>
                <a:cubicBezTo>
                  <a:pt x="175" y="23"/>
                  <a:pt x="175" y="23"/>
                  <a:pt x="175" y="23"/>
                </a:cubicBezTo>
                <a:cubicBezTo>
                  <a:pt x="174" y="21"/>
                  <a:pt x="172" y="20"/>
                  <a:pt x="171" y="19"/>
                </a:cubicBezTo>
                <a:cubicBezTo>
                  <a:pt x="172" y="18"/>
                  <a:pt x="172" y="18"/>
                  <a:pt x="173" y="17"/>
                </a:cubicBezTo>
                <a:close/>
                <a:moveTo>
                  <a:pt x="171" y="16"/>
                </a:moveTo>
                <a:cubicBezTo>
                  <a:pt x="172" y="16"/>
                  <a:pt x="172" y="17"/>
                  <a:pt x="172" y="17"/>
                </a:cubicBezTo>
                <a:cubicBezTo>
                  <a:pt x="171" y="17"/>
                  <a:pt x="171" y="18"/>
                  <a:pt x="170" y="18"/>
                </a:cubicBezTo>
                <a:cubicBezTo>
                  <a:pt x="170" y="18"/>
                  <a:pt x="169" y="17"/>
                  <a:pt x="169" y="17"/>
                </a:cubicBezTo>
                <a:cubicBezTo>
                  <a:pt x="170" y="17"/>
                  <a:pt x="171" y="16"/>
                  <a:pt x="171" y="16"/>
                </a:cubicBezTo>
                <a:close/>
                <a:moveTo>
                  <a:pt x="169" y="18"/>
                </a:moveTo>
                <a:cubicBezTo>
                  <a:pt x="168" y="19"/>
                  <a:pt x="167" y="20"/>
                  <a:pt x="166" y="20"/>
                </a:cubicBezTo>
                <a:cubicBezTo>
                  <a:pt x="166" y="20"/>
                  <a:pt x="165" y="20"/>
                  <a:pt x="165" y="20"/>
                </a:cubicBezTo>
                <a:cubicBezTo>
                  <a:pt x="165" y="20"/>
                  <a:pt x="165" y="20"/>
                  <a:pt x="166" y="20"/>
                </a:cubicBezTo>
                <a:cubicBezTo>
                  <a:pt x="165" y="21"/>
                  <a:pt x="164" y="22"/>
                  <a:pt x="163" y="22"/>
                </a:cubicBezTo>
                <a:cubicBezTo>
                  <a:pt x="163" y="22"/>
                  <a:pt x="162" y="21"/>
                  <a:pt x="161" y="21"/>
                </a:cubicBezTo>
                <a:cubicBezTo>
                  <a:pt x="163" y="19"/>
                  <a:pt x="166" y="18"/>
                  <a:pt x="168" y="17"/>
                </a:cubicBezTo>
                <a:cubicBezTo>
                  <a:pt x="168" y="18"/>
                  <a:pt x="169" y="18"/>
                  <a:pt x="169" y="18"/>
                </a:cubicBezTo>
                <a:close/>
                <a:moveTo>
                  <a:pt x="167" y="17"/>
                </a:moveTo>
                <a:cubicBezTo>
                  <a:pt x="164" y="18"/>
                  <a:pt x="162" y="19"/>
                  <a:pt x="160" y="20"/>
                </a:cubicBezTo>
                <a:cubicBezTo>
                  <a:pt x="159" y="19"/>
                  <a:pt x="159" y="19"/>
                  <a:pt x="158" y="19"/>
                </a:cubicBezTo>
                <a:cubicBezTo>
                  <a:pt x="159" y="18"/>
                  <a:pt x="160" y="18"/>
                  <a:pt x="160" y="18"/>
                </a:cubicBezTo>
                <a:cubicBezTo>
                  <a:pt x="159" y="18"/>
                  <a:pt x="158" y="18"/>
                  <a:pt x="158" y="18"/>
                </a:cubicBezTo>
                <a:cubicBezTo>
                  <a:pt x="157" y="18"/>
                  <a:pt x="157" y="17"/>
                  <a:pt x="156" y="17"/>
                </a:cubicBezTo>
                <a:cubicBezTo>
                  <a:pt x="158" y="16"/>
                  <a:pt x="160" y="15"/>
                  <a:pt x="160" y="15"/>
                </a:cubicBezTo>
                <a:cubicBezTo>
                  <a:pt x="158" y="15"/>
                  <a:pt x="157" y="16"/>
                  <a:pt x="155" y="17"/>
                </a:cubicBezTo>
                <a:cubicBezTo>
                  <a:pt x="154" y="16"/>
                  <a:pt x="153" y="15"/>
                  <a:pt x="153" y="15"/>
                </a:cubicBezTo>
                <a:cubicBezTo>
                  <a:pt x="155" y="13"/>
                  <a:pt x="158" y="12"/>
                  <a:pt x="160" y="11"/>
                </a:cubicBezTo>
                <a:cubicBezTo>
                  <a:pt x="162" y="12"/>
                  <a:pt x="165" y="14"/>
                  <a:pt x="167" y="17"/>
                </a:cubicBezTo>
                <a:close/>
                <a:moveTo>
                  <a:pt x="158" y="10"/>
                </a:moveTo>
                <a:cubicBezTo>
                  <a:pt x="159" y="10"/>
                  <a:pt x="159" y="11"/>
                  <a:pt x="160" y="11"/>
                </a:cubicBezTo>
                <a:cubicBezTo>
                  <a:pt x="154" y="13"/>
                  <a:pt x="150" y="15"/>
                  <a:pt x="148" y="17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50" y="12"/>
                  <a:pt x="155" y="11"/>
                  <a:pt x="158" y="10"/>
                </a:cubicBezTo>
                <a:close/>
                <a:moveTo>
                  <a:pt x="147" y="16"/>
                </a:moveTo>
                <a:cubicBezTo>
                  <a:pt x="147" y="16"/>
                  <a:pt x="147" y="17"/>
                  <a:pt x="148" y="17"/>
                </a:cubicBezTo>
                <a:cubicBezTo>
                  <a:pt x="146" y="18"/>
                  <a:pt x="145" y="19"/>
                  <a:pt x="145" y="20"/>
                </a:cubicBezTo>
                <a:cubicBezTo>
                  <a:pt x="145" y="18"/>
                  <a:pt x="146" y="17"/>
                  <a:pt x="147" y="16"/>
                </a:cubicBezTo>
                <a:close/>
                <a:moveTo>
                  <a:pt x="143" y="18"/>
                </a:moveTo>
                <a:cubicBezTo>
                  <a:pt x="143" y="18"/>
                  <a:pt x="143" y="19"/>
                  <a:pt x="142" y="19"/>
                </a:cubicBezTo>
                <a:cubicBezTo>
                  <a:pt x="142" y="19"/>
                  <a:pt x="142" y="19"/>
                  <a:pt x="142" y="18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42" y="18"/>
                  <a:pt x="143" y="18"/>
                  <a:pt x="143" y="18"/>
                </a:cubicBezTo>
                <a:close/>
                <a:moveTo>
                  <a:pt x="142" y="20"/>
                </a:moveTo>
                <a:cubicBezTo>
                  <a:pt x="142" y="20"/>
                  <a:pt x="142" y="20"/>
                  <a:pt x="142" y="20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2" y="20"/>
                  <a:pt x="142" y="20"/>
                  <a:pt x="142" y="20"/>
                </a:cubicBezTo>
                <a:close/>
                <a:moveTo>
                  <a:pt x="140" y="16"/>
                </a:moveTo>
                <a:cubicBezTo>
                  <a:pt x="140" y="16"/>
                  <a:pt x="140" y="17"/>
                  <a:pt x="139" y="17"/>
                </a:cubicBezTo>
                <a:cubicBezTo>
                  <a:pt x="139" y="17"/>
                  <a:pt x="139" y="17"/>
                  <a:pt x="138" y="16"/>
                </a:cubicBezTo>
                <a:cubicBezTo>
                  <a:pt x="139" y="16"/>
                  <a:pt x="139" y="16"/>
                  <a:pt x="140" y="16"/>
                </a:cubicBezTo>
                <a:close/>
                <a:moveTo>
                  <a:pt x="138" y="17"/>
                </a:moveTo>
                <a:cubicBezTo>
                  <a:pt x="138" y="17"/>
                  <a:pt x="139" y="17"/>
                  <a:pt x="139" y="18"/>
                </a:cubicBezTo>
                <a:cubicBezTo>
                  <a:pt x="139" y="18"/>
                  <a:pt x="139" y="19"/>
                  <a:pt x="138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7" y="18"/>
                  <a:pt x="137" y="18"/>
                  <a:pt x="137" y="17"/>
                </a:cubicBezTo>
                <a:cubicBezTo>
                  <a:pt x="137" y="17"/>
                  <a:pt x="137" y="17"/>
                  <a:pt x="138" y="17"/>
                </a:cubicBezTo>
                <a:close/>
                <a:moveTo>
                  <a:pt x="137" y="16"/>
                </a:moveTo>
                <a:cubicBezTo>
                  <a:pt x="137" y="16"/>
                  <a:pt x="137" y="16"/>
                  <a:pt x="137" y="16"/>
                </a:cubicBezTo>
                <a:cubicBezTo>
                  <a:pt x="137" y="16"/>
                  <a:pt x="137" y="16"/>
                  <a:pt x="137" y="16"/>
                </a:cubicBezTo>
                <a:cubicBezTo>
                  <a:pt x="137" y="16"/>
                  <a:pt x="137" y="16"/>
                  <a:pt x="137" y="16"/>
                </a:cubicBezTo>
                <a:close/>
                <a:moveTo>
                  <a:pt x="115" y="21"/>
                </a:moveTo>
                <a:cubicBezTo>
                  <a:pt x="115" y="21"/>
                  <a:pt x="115" y="21"/>
                  <a:pt x="115" y="20"/>
                </a:cubicBezTo>
                <a:cubicBezTo>
                  <a:pt x="115" y="20"/>
                  <a:pt x="115" y="19"/>
                  <a:pt x="115" y="19"/>
                </a:cubicBezTo>
                <a:cubicBezTo>
                  <a:pt x="116" y="19"/>
                  <a:pt x="116" y="19"/>
                  <a:pt x="116" y="19"/>
                </a:cubicBezTo>
                <a:cubicBezTo>
                  <a:pt x="116" y="20"/>
                  <a:pt x="115" y="20"/>
                  <a:pt x="115" y="21"/>
                </a:cubicBezTo>
                <a:close/>
                <a:moveTo>
                  <a:pt x="116" y="19"/>
                </a:moveTo>
                <a:cubicBezTo>
                  <a:pt x="116" y="19"/>
                  <a:pt x="116" y="19"/>
                  <a:pt x="115" y="19"/>
                </a:cubicBezTo>
                <a:cubicBezTo>
                  <a:pt x="116" y="18"/>
                  <a:pt x="116" y="17"/>
                  <a:pt x="117" y="17"/>
                </a:cubicBezTo>
                <a:cubicBezTo>
                  <a:pt x="117" y="17"/>
                  <a:pt x="117" y="17"/>
                  <a:pt x="118" y="18"/>
                </a:cubicBezTo>
                <a:cubicBezTo>
                  <a:pt x="117" y="18"/>
                  <a:pt x="117" y="19"/>
                  <a:pt x="116" y="19"/>
                </a:cubicBezTo>
                <a:close/>
                <a:moveTo>
                  <a:pt x="118" y="17"/>
                </a:moveTo>
                <a:cubicBezTo>
                  <a:pt x="118" y="17"/>
                  <a:pt x="117" y="16"/>
                  <a:pt x="117" y="16"/>
                </a:cubicBezTo>
                <a:cubicBezTo>
                  <a:pt x="118" y="15"/>
                  <a:pt x="118" y="15"/>
                  <a:pt x="119" y="14"/>
                </a:cubicBezTo>
                <a:cubicBezTo>
                  <a:pt x="119" y="15"/>
                  <a:pt x="120" y="15"/>
                  <a:pt x="120" y="16"/>
                </a:cubicBezTo>
                <a:cubicBezTo>
                  <a:pt x="119" y="16"/>
                  <a:pt x="119" y="17"/>
                  <a:pt x="118" y="17"/>
                </a:cubicBezTo>
                <a:cubicBezTo>
                  <a:pt x="118" y="17"/>
                  <a:pt x="118" y="17"/>
                  <a:pt x="118" y="17"/>
                </a:cubicBezTo>
                <a:close/>
                <a:moveTo>
                  <a:pt x="126" y="13"/>
                </a:moveTo>
                <a:cubicBezTo>
                  <a:pt x="125" y="12"/>
                  <a:pt x="123" y="12"/>
                  <a:pt x="122" y="12"/>
                </a:cubicBezTo>
                <a:cubicBezTo>
                  <a:pt x="123" y="11"/>
                  <a:pt x="124" y="10"/>
                  <a:pt x="125" y="10"/>
                </a:cubicBezTo>
                <a:cubicBezTo>
                  <a:pt x="127" y="11"/>
                  <a:pt x="128" y="13"/>
                  <a:pt x="130" y="15"/>
                </a:cubicBezTo>
                <a:cubicBezTo>
                  <a:pt x="129" y="14"/>
                  <a:pt x="127" y="14"/>
                  <a:pt x="126" y="13"/>
                </a:cubicBezTo>
                <a:cubicBezTo>
                  <a:pt x="126" y="13"/>
                  <a:pt x="127" y="13"/>
                  <a:pt x="127" y="13"/>
                </a:cubicBezTo>
                <a:cubicBezTo>
                  <a:pt x="126" y="13"/>
                  <a:pt x="126" y="13"/>
                  <a:pt x="126" y="13"/>
                </a:cubicBezTo>
                <a:close/>
                <a:moveTo>
                  <a:pt x="125" y="13"/>
                </a:moveTo>
                <a:cubicBezTo>
                  <a:pt x="125" y="13"/>
                  <a:pt x="125" y="13"/>
                  <a:pt x="125" y="13"/>
                </a:cubicBezTo>
                <a:cubicBezTo>
                  <a:pt x="124" y="13"/>
                  <a:pt x="123" y="13"/>
                  <a:pt x="122" y="12"/>
                </a:cubicBezTo>
                <a:cubicBezTo>
                  <a:pt x="122" y="12"/>
                  <a:pt x="123" y="13"/>
                  <a:pt x="124" y="14"/>
                </a:cubicBezTo>
                <a:cubicBezTo>
                  <a:pt x="123" y="14"/>
                  <a:pt x="122" y="15"/>
                  <a:pt x="121" y="15"/>
                </a:cubicBezTo>
                <a:cubicBezTo>
                  <a:pt x="121" y="15"/>
                  <a:pt x="120" y="14"/>
                  <a:pt x="119" y="14"/>
                </a:cubicBezTo>
                <a:cubicBezTo>
                  <a:pt x="120" y="13"/>
                  <a:pt x="121" y="12"/>
                  <a:pt x="122" y="12"/>
                </a:cubicBezTo>
                <a:cubicBezTo>
                  <a:pt x="123" y="12"/>
                  <a:pt x="124" y="12"/>
                  <a:pt x="125" y="13"/>
                </a:cubicBezTo>
                <a:close/>
                <a:moveTo>
                  <a:pt x="119" y="22"/>
                </a:moveTo>
                <a:cubicBezTo>
                  <a:pt x="119" y="22"/>
                  <a:pt x="119" y="22"/>
                  <a:pt x="119" y="22"/>
                </a:cubicBezTo>
                <a:cubicBezTo>
                  <a:pt x="118" y="22"/>
                  <a:pt x="119" y="21"/>
                  <a:pt x="119" y="21"/>
                </a:cubicBezTo>
                <a:cubicBezTo>
                  <a:pt x="119" y="21"/>
                  <a:pt x="119" y="22"/>
                  <a:pt x="119" y="22"/>
                </a:cubicBezTo>
                <a:close/>
                <a:moveTo>
                  <a:pt x="120" y="20"/>
                </a:moveTo>
                <a:cubicBezTo>
                  <a:pt x="120" y="19"/>
                  <a:pt x="120" y="19"/>
                  <a:pt x="119" y="19"/>
                </a:cubicBezTo>
                <a:cubicBezTo>
                  <a:pt x="119" y="19"/>
                  <a:pt x="120" y="18"/>
                  <a:pt x="120" y="18"/>
                </a:cubicBezTo>
                <a:cubicBezTo>
                  <a:pt x="120" y="18"/>
                  <a:pt x="120" y="19"/>
                  <a:pt x="121" y="19"/>
                </a:cubicBezTo>
                <a:cubicBezTo>
                  <a:pt x="120" y="19"/>
                  <a:pt x="120" y="19"/>
                  <a:pt x="120" y="20"/>
                </a:cubicBezTo>
                <a:close/>
                <a:moveTo>
                  <a:pt x="120" y="18"/>
                </a:moveTo>
                <a:cubicBezTo>
                  <a:pt x="120" y="18"/>
                  <a:pt x="121" y="17"/>
                  <a:pt x="121" y="17"/>
                </a:cubicBezTo>
                <a:cubicBezTo>
                  <a:pt x="121" y="17"/>
                  <a:pt x="122" y="18"/>
                  <a:pt x="122" y="18"/>
                </a:cubicBezTo>
                <a:cubicBezTo>
                  <a:pt x="122" y="18"/>
                  <a:pt x="121" y="18"/>
                  <a:pt x="121" y="19"/>
                </a:cubicBezTo>
                <a:cubicBezTo>
                  <a:pt x="121" y="18"/>
                  <a:pt x="120" y="18"/>
                  <a:pt x="120" y="18"/>
                </a:cubicBezTo>
                <a:close/>
                <a:moveTo>
                  <a:pt x="122" y="22"/>
                </a:moveTo>
                <a:cubicBezTo>
                  <a:pt x="121" y="21"/>
                  <a:pt x="121" y="20"/>
                  <a:pt x="122" y="19"/>
                </a:cubicBezTo>
                <a:cubicBezTo>
                  <a:pt x="122" y="20"/>
                  <a:pt x="122" y="20"/>
                  <a:pt x="123" y="20"/>
                </a:cubicBezTo>
                <a:cubicBezTo>
                  <a:pt x="123" y="20"/>
                  <a:pt x="123" y="21"/>
                  <a:pt x="123" y="21"/>
                </a:cubicBezTo>
                <a:cubicBezTo>
                  <a:pt x="123" y="21"/>
                  <a:pt x="122" y="22"/>
                  <a:pt x="122" y="22"/>
                </a:cubicBezTo>
                <a:close/>
                <a:moveTo>
                  <a:pt x="122" y="19"/>
                </a:moveTo>
                <a:cubicBezTo>
                  <a:pt x="122" y="19"/>
                  <a:pt x="122" y="19"/>
                  <a:pt x="122" y="19"/>
                </a:cubicBezTo>
                <a:cubicBezTo>
                  <a:pt x="122" y="19"/>
                  <a:pt x="122" y="19"/>
                  <a:pt x="122" y="19"/>
                </a:cubicBezTo>
                <a:cubicBezTo>
                  <a:pt x="122" y="19"/>
                  <a:pt x="122" y="19"/>
                  <a:pt x="122" y="19"/>
                </a:cubicBezTo>
                <a:close/>
                <a:moveTo>
                  <a:pt x="122" y="16"/>
                </a:moveTo>
                <a:cubicBezTo>
                  <a:pt x="122" y="16"/>
                  <a:pt x="122" y="16"/>
                  <a:pt x="122" y="15"/>
                </a:cubicBezTo>
                <a:cubicBezTo>
                  <a:pt x="123" y="16"/>
                  <a:pt x="123" y="16"/>
                  <a:pt x="124" y="17"/>
                </a:cubicBezTo>
                <a:cubicBezTo>
                  <a:pt x="124" y="17"/>
                  <a:pt x="123" y="17"/>
                  <a:pt x="123" y="17"/>
                </a:cubicBezTo>
                <a:cubicBezTo>
                  <a:pt x="123" y="17"/>
                  <a:pt x="122" y="16"/>
                  <a:pt x="122" y="16"/>
                </a:cubicBezTo>
                <a:close/>
                <a:moveTo>
                  <a:pt x="125" y="20"/>
                </a:moveTo>
                <a:cubicBezTo>
                  <a:pt x="125" y="20"/>
                  <a:pt x="125" y="19"/>
                  <a:pt x="125" y="19"/>
                </a:cubicBezTo>
                <a:cubicBezTo>
                  <a:pt x="125" y="19"/>
                  <a:pt x="125" y="19"/>
                  <a:pt x="125" y="20"/>
                </a:cubicBezTo>
                <a:cubicBezTo>
                  <a:pt x="125" y="20"/>
                  <a:pt x="125" y="20"/>
                  <a:pt x="125" y="20"/>
                </a:cubicBezTo>
                <a:close/>
                <a:moveTo>
                  <a:pt x="125" y="19"/>
                </a:moveTo>
                <a:cubicBezTo>
                  <a:pt x="124" y="19"/>
                  <a:pt x="124" y="18"/>
                  <a:pt x="123" y="17"/>
                </a:cubicBezTo>
                <a:cubicBezTo>
                  <a:pt x="124" y="17"/>
                  <a:pt x="124" y="17"/>
                  <a:pt x="124" y="17"/>
                </a:cubicBezTo>
                <a:cubicBezTo>
                  <a:pt x="125" y="18"/>
                  <a:pt x="126" y="18"/>
                  <a:pt x="126" y="19"/>
                </a:cubicBezTo>
                <a:cubicBezTo>
                  <a:pt x="126" y="19"/>
                  <a:pt x="126" y="19"/>
                  <a:pt x="125" y="19"/>
                </a:cubicBezTo>
                <a:cubicBezTo>
                  <a:pt x="125" y="19"/>
                  <a:pt x="125" y="19"/>
                  <a:pt x="125" y="19"/>
                </a:cubicBezTo>
                <a:close/>
                <a:moveTo>
                  <a:pt x="126" y="21"/>
                </a:moveTo>
                <a:cubicBezTo>
                  <a:pt x="126" y="21"/>
                  <a:pt x="126" y="21"/>
                  <a:pt x="126" y="21"/>
                </a:cubicBezTo>
                <a:cubicBezTo>
                  <a:pt x="126" y="21"/>
                  <a:pt x="126" y="21"/>
                  <a:pt x="126" y="21"/>
                </a:cubicBezTo>
                <a:cubicBezTo>
                  <a:pt x="126" y="21"/>
                  <a:pt x="126" y="21"/>
                  <a:pt x="126" y="21"/>
                </a:cubicBezTo>
                <a:close/>
                <a:moveTo>
                  <a:pt x="124" y="17"/>
                </a:moveTo>
                <a:cubicBezTo>
                  <a:pt x="125" y="16"/>
                  <a:pt x="126" y="16"/>
                  <a:pt x="126" y="16"/>
                </a:cubicBezTo>
                <a:cubicBezTo>
                  <a:pt x="126" y="16"/>
                  <a:pt x="125" y="16"/>
                  <a:pt x="124" y="17"/>
                </a:cubicBezTo>
                <a:cubicBezTo>
                  <a:pt x="124" y="16"/>
                  <a:pt x="123" y="16"/>
                  <a:pt x="122" y="15"/>
                </a:cubicBezTo>
                <a:cubicBezTo>
                  <a:pt x="123" y="15"/>
                  <a:pt x="124" y="14"/>
                  <a:pt x="124" y="14"/>
                </a:cubicBezTo>
                <a:cubicBezTo>
                  <a:pt x="126" y="15"/>
                  <a:pt x="127" y="16"/>
                  <a:pt x="128" y="18"/>
                </a:cubicBezTo>
                <a:cubicBezTo>
                  <a:pt x="127" y="18"/>
                  <a:pt x="127" y="18"/>
                  <a:pt x="127" y="19"/>
                </a:cubicBezTo>
                <a:cubicBezTo>
                  <a:pt x="126" y="18"/>
                  <a:pt x="125" y="17"/>
                  <a:pt x="124" y="17"/>
                </a:cubicBezTo>
                <a:close/>
                <a:moveTo>
                  <a:pt x="129" y="21"/>
                </a:moveTo>
                <a:cubicBezTo>
                  <a:pt x="129" y="21"/>
                  <a:pt x="129" y="21"/>
                  <a:pt x="128" y="21"/>
                </a:cubicBezTo>
                <a:cubicBezTo>
                  <a:pt x="128" y="20"/>
                  <a:pt x="128" y="20"/>
                  <a:pt x="128" y="20"/>
                </a:cubicBezTo>
                <a:cubicBezTo>
                  <a:pt x="128" y="19"/>
                  <a:pt x="128" y="19"/>
                  <a:pt x="128" y="19"/>
                </a:cubicBezTo>
                <a:cubicBezTo>
                  <a:pt x="129" y="20"/>
                  <a:pt x="129" y="20"/>
                  <a:pt x="129" y="21"/>
                </a:cubicBezTo>
                <a:cubicBezTo>
                  <a:pt x="129" y="21"/>
                  <a:pt x="129" y="21"/>
                  <a:pt x="129" y="21"/>
                </a:cubicBezTo>
                <a:close/>
                <a:moveTo>
                  <a:pt x="125" y="14"/>
                </a:moveTo>
                <a:cubicBezTo>
                  <a:pt x="125" y="13"/>
                  <a:pt x="125" y="13"/>
                  <a:pt x="126" y="13"/>
                </a:cubicBezTo>
                <a:cubicBezTo>
                  <a:pt x="127" y="14"/>
                  <a:pt x="129" y="15"/>
                  <a:pt x="131" y="16"/>
                </a:cubicBezTo>
                <a:cubicBezTo>
                  <a:pt x="131" y="16"/>
                  <a:pt x="131" y="16"/>
                  <a:pt x="131" y="17"/>
                </a:cubicBezTo>
                <a:cubicBezTo>
                  <a:pt x="130" y="17"/>
                  <a:pt x="130" y="17"/>
                  <a:pt x="129" y="17"/>
                </a:cubicBezTo>
                <a:cubicBezTo>
                  <a:pt x="128" y="16"/>
                  <a:pt x="127" y="15"/>
                  <a:pt x="125" y="14"/>
                </a:cubicBezTo>
                <a:close/>
                <a:moveTo>
                  <a:pt x="130" y="18"/>
                </a:moveTo>
                <a:cubicBezTo>
                  <a:pt x="130" y="18"/>
                  <a:pt x="131" y="17"/>
                  <a:pt x="131" y="17"/>
                </a:cubicBezTo>
                <a:cubicBezTo>
                  <a:pt x="132" y="18"/>
                  <a:pt x="132" y="18"/>
                  <a:pt x="132" y="19"/>
                </a:cubicBezTo>
                <a:cubicBezTo>
                  <a:pt x="132" y="19"/>
                  <a:pt x="131" y="19"/>
                  <a:pt x="131" y="19"/>
                </a:cubicBezTo>
                <a:cubicBezTo>
                  <a:pt x="131" y="19"/>
                  <a:pt x="130" y="19"/>
                  <a:pt x="130" y="18"/>
                </a:cubicBezTo>
                <a:close/>
                <a:moveTo>
                  <a:pt x="132" y="21"/>
                </a:moveTo>
                <a:cubicBezTo>
                  <a:pt x="132" y="20"/>
                  <a:pt x="132" y="20"/>
                  <a:pt x="133" y="20"/>
                </a:cubicBezTo>
                <a:cubicBezTo>
                  <a:pt x="133" y="20"/>
                  <a:pt x="133" y="21"/>
                  <a:pt x="133" y="21"/>
                </a:cubicBezTo>
                <a:cubicBezTo>
                  <a:pt x="132" y="21"/>
                  <a:pt x="132" y="21"/>
                  <a:pt x="132" y="21"/>
                </a:cubicBezTo>
                <a:cubicBezTo>
                  <a:pt x="132" y="21"/>
                  <a:pt x="132" y="21"/>
                  <a:pt x="132" y="21"/>
                </a:cubicBezTo>
                <a:close/>
                <a:moveTo>
                  <a:pt x="132" y="21"/>
                </a:moveTo>
                <a:cubicBezTo>
                  <a:pt x="132" y="21"/>
                  <a:pt x="133" y="21"/>
                  <a:pt x="133" y="21"/>
                </a:cubicBezTo>
                <a:cubicBezTo>
                  <a:pt x="133" y="21"/>
                  <a:pt x="133" y="21"/>
                  <a:pt x="133" y="21"/>
                </a:cubicBezTo>
                <a:cubicBezTo>
                  <a:pt x="133" y="21"/>
                  <a:pt x="132" y="21"/>
                  <a:pt x="132" y="21"/>
                </a:cubicBezTo>
                <a:cubicBezTo>
                  <a:pt x="132" y="21"/>
                  <a:pt x="132" y="21"/>
                  <a:pt x="132" y="21"/>
                </a:cubicBezTo>
                <a:close/>
                <a:moveTo>
                  <a:pt x="132" y="22"/>
                </a:moveTo>
                <a:cubicBezTo>
                  <a:pt x="132" y="21"/>
                  <a:pt x="132" y="21"/>
                  <a:pt x="132" y="21"/>
                </a:cubicBezTo>
                <a:cubicBezTo>
                  <a:pt x="132" y="21"/>
                  <a:pt x="132" y="21"/>
                  <a:pt x="133" y="22"/>
                </a:cubicBezTo>
                <a:cubicBezTo>
                  <a:pt x="132" y="22"/>
                  <a:pt x="132" y="22"/>
                  <a:pt x="132" y="22"/>
                </a:cubicBezTo>
                <a:close/>
                <a:moveTo>
                  <a:pt x="133" y="23"/>
                </a:moveTo>
                <a:cubicBezTo>
                  <a:pt x="133" y="23"/>
                  <a:pt x="133" y="23"/>
                  <a:pt x="133" y="22"/>
                </a:cubicBezTo>
                <a:cubicBezTo>
                  <a:pt x="133" y="22"/>
                  <a:pt x="133" y="22"/>
                  <a:pt x="133" y="22"/>
                </a:cubicBezTo>
                <a:cubicBezTo>
                  <a:pt x="133" y="22"/>
                  <a:pt x="133" y="23"/>
                  <a:pt x="133" y="23"/>
                </a:cubicBezTo>
                <a:cubicBezTo>
                  <a:pt x="133" y="23"/>
                  <a:pt x="133" y="23"/>
                  <a:pt x="133" y="23"/>
                </a:cubicBezTo>
                <a:close/>
                <a:moveTo>
                  <a:pt x="135" y="17"/>
                </a:moveTo>
                <a:cubicBezTo>
                  <a:pt x="134" y="17"/>
                  <a:pt x="134" y="17"/>
                  <a:pt x="134" y="17"/>
                </a:cubicBezTo>
                <a:cubicBezTo>
                  <a:pt x="134" y="17"/>
                  <a:pt x="134" y="17"/>
                  <a:pt x="134" y="16"/>
                </a:cubicBezTo>
                <a:cubicBezTo>
                  <a:pt x="134" y="16"/>
                  <a:pt x="134" y="16"/>
                  <a:pt x="135" y="16"/>
                </a:cubicBezTo>
                <a:cubicBezTo>
                  <a:pt x="135" y="17"/>
                  <a:pt x="135" y="17"/>
                  <a:pt x="135" y="17"/>
                </a:cubicBezTo>
                <a:close/>
                <a:moveTo>
                  <a:pt x="127" y="8"/>
                </a:moveTo>
                <a:cubicBezTo>
                  <a:pt x="131" y="11"/>
                  <a:pt x="134" y="13"/>
                  <a:pt x="134" y="15"/>
                </a:cubicBezTo>
                <a:cubicBezTo>
                  <a:pt x="133" y="15"/>
                  <a:pt x="133" y="15"/>
                  <a:pt x="133" y="15"/>
                </a:cubicBezTo>
                <a:cubicBezTo>
                  <a:pt x="133" y="15"/>
                  <a:pt x="134" y="15"/>
                  <a:pt x="134" y="15"/>
                </a:cubicBezTo>
                <a:cubicBezTo>
                  <a:pt x="134" y="16"/>
                  <a:pt x="134" y="16"/>
                  <a:pt x="135" y="16"/>
                </a:cubicBezTo>
                <a:cubicBezTo>
                  <a:pt x="134" y="16"/>
                  <a:pt x="134" y="16"/>
                  <a:pt x="133" y="16"/>
                </a:cubicBezTo>
                <a:cubicBezTo>
                  <a:pt x="132" y="14"/>
                  <a:pt x="129" y="12"/>
                  <a:pt x="126" y="9"/>
                </a:cubicBezTo>
                <a:cubicBezTo>
                  <a:pt x="126" y="9"/>
                  <a:pt x="127" y="9"/>
                  <a:pt x="127" y="8"/>
                </a:cubicBezTo>
                <a:close/>
                <a:moveTo>
                  <a:pt x="126" y="8"/>
                </a:moveTo>
                <a:cubicBezTo>
                  <a:pt x="126" y="8"/>
                  <a:pt x="126" y="8"/>
                  <a:pt x="127" y="8"/>
                </a:cubicBezTo>
                <a:cubicBezTo>
                  <a:pt x="126" y="8"/>
                  <a:pt x="125" y="9"/>
                  <a:pt x="125" y="9"/>
                </a:cubicBezTo>
                <a:cubicBezTo>
                  <a:pt x="125" y="9"/>
                  <a:pt x="124" y="8"/>
                  <a:pt x="124" y="8"/>
                </a:cubicBezTo>
                <a:cubicBezTo>
                  <a:pt x="125" y="8"/>
                  <a:pt x="125" y="8"/>
                  <a:pt x="126" y="8"/>
                </a:cubicBezTo>
                <a:close/>
                <a:moveTo>
                  <a:pt x="123" y="8"/>
                </a:moveTo>
                <a:cubicBezTo>
                  <a:pt x="123" y="9"/>
                  <a:pt x="124" y="9"/>
                  <a:pt x="124" y="9"/>
                </a:cubicBezTo>
                <a:cubicBezTo>
                  <a:pt x="122" y="10"/>
                  <a:pt x="120" y="12"/>
                  <a:pt x="118" y="13"/>
                </a:cubicBezTo>
                <a:cubicBezTo>
                  <a:pt x="118" y="12"/>
                  <a:pt x="117" y="12"/>
                  <a:pt x="116" y="12"/>
                </a:cubicBezTo>
                <a:cubicBezTo>
                  <a:pt x="118" y="10"/>
                  <a:pt x="121" y="9"/>
                  <a:pt x="123" y="8"/>
                </a:cubicBezTo>
                <a:close/>
                <a:moveTo>
                  <a:pt x="116" y="12"/>
                </a:moveTo>
                <a:cubicBezTo>
                  <a:pt x="116" y="12"/>
                  <a:pt x="117" y="13"/>
                  <a:pt x="117" y="13"/>
                </a:cubicBezTo>
                <a:cubicBezTo>
                  <a:pt x="117" y="14"/>
                  <a:pt x="116" y="14"/>
                  <a:pt x="116" y="15"/>
                </a:cubicBezTo>
                <a:cubicBezTo>
                  <a:pt x="115" y="14"/>
                  <a:pt x="114" y="14"/>
                  <a:pt x="114" y="14"/>
                </a:cubicBezTo>
                <a:cubicBezTo>
                  <a:pt x="115" y="13"/>
                  <a:pt x="115" y="12"/>
                  <a:pt x="116" y="12"/>
                </a:cubicBezTo>
                <a:close/>
                <a:moveTo>
                  <a:pt x="114" y="14"/>
                </a:moveTo>
                <a:cubicBezTo>
                  <a:pt x="115" y="14"/>
                  <a:pt x="115" y="14"/>
                  <a:pt x="115" y="15"/>
                </a:cubicBezTo>
                <a:cubicBezTo>
                  <a:pt x="114" y="16"/>
                  <a:pt x="113" y="17"/>
                  <a:pt x="113" y="18"/>
                </a:cubicBezTo>
                <a:cubicBezTo>
                  <a:pt x="112" y="18"/>
                  <a:pt x="112" y="17"/>
                  <a:pt x="112" y="17"/>
                </a:cubicBezTo>
                <a:cubicBezTo>
                  <a:pt x="112" y="16"/>
                  <a:pt x="113" y="15"/>
                  <a:pt x="114" y="14"/>
                </a:cubicBezTo>
                <a:close/>
                <a:moveTo>
                  <a:pt x="112" y="18"/>
                </a:moveTo>
                <a:cubicBezTo>
                  <a:pt x="112" y="18"/>
                  <a:pt x="112" y="18"/>
                  <a:pt x="112" y="19"/>
                </a:cubicBezTo>
                <a:cubicBezTo>
                  <a:pt x="112" y="19"/>
                  <a:pt x="111" y="20"/>
                  <a:pt x="111" y="20"/>
                </a:cubicBezTo>
                <a:cubicBezTo>
                  <a:pt x="111" y="19"/>
                  <a:pt x="111" y="19"/>
                  <a:pt x="112" y="18"/>
                </a:cubicBezTo>
                <a:close/>
                <a:moveTo>
                  <a:pt x="109" y="16"/>
                </a:moveTo>
                <a:cubicBezTo>
                  <a:pt x="109" y="16"/>
                  <a:pt x="109" y="16"/>
                  <a:pt x="110" y="16"/>
                </a:cubicBezTo>
                <a:cubicBezTo>
                  <a:pt x="109" y="17"/>
                  <a:pt x="109" y="18"/>
                  <a:pt x="109" y="18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9" y="17"/>
                  <a:pt x="109" y="16"/>
                  <a:pt x="109" y="16"/>
                </a:cubicBezTo>
                <a:close/>
                <a:moveTo>
                  <a:pt x="106" y="17"/>
                </a:moveTo>
                <a:cubicBezTo>
                  <a:pt x="105" y="18"/>
                  <a:pt x="105" y="18"/>
                  <a:pt x="105" y="18"/>
                </a:cubicBezTo>
                <a:cubicBezTo>
                  <a:pt x="105" y="17"/>
                  <a:pt x="104" y="16"/>
                  <a:pt x="104" y="16"/>
                </a:cubicBezTo>
                <a:cubicBezTo>
                  <a:pt x="105" y="16"/>
                  <a:pt x="105" y="16"/>
                  <a:pt x="106" y="17"/>
                </a:cubicBezTo>
                <a:close/>
                <a:moveTo>
                  <a:pt x="67" y="21"/>
                </a:moveTo>
                <a:cubicBezTo>
                  <a:pt x="67" y="19"/>
                  <a:pt x="67" y="17"/>
                  <a:pt x="68" y="16"/>
                </a:cubicBezTo>
                <a:cubicBezTo>
                  <a:pt x="68" y="16"/>
                  <a:pt x="69" y="17"/>
                  <a:pt x="69" y="17"/>
                </a:cubicBezTo>
                <a:cubicBezTo>
                  <a:pt x="67" y="19"/>
                  <a:pt x="67" y="21"/>
                  <a:pt x="67" y="21"/>
                </a:cubicBezTo>
                <a:close/>
                <a:moveTo>
                  <a:pt x="80" y="20"/>
                </a:moveTo>
                <a:cubicBezTo>
                  <a:pt x="79" y="21"/>
                  <a:pt x="78" y="22"/>
                  <a:pt x="77" y="23"/>
                </a:cubicBezTo>
                <a:cubicBezTo>
                  <a:pt x="77" y="23"/>
                  <a:pt x="76" y="23"/>
                  <a:pt x="76" y="23"/>
                </a:cubicBezTo>
                <a:cubicBezTo>
                  <a:pt x="76" y="23"/>
                  <a:pt x="76" y="23"/>
                  <a:pt x="76" y="23"/>
                </a:cubicBezTo>
                <a:cubicBezTo>
                  <a:pt x="77" y="19"/>
                  <a:pt x="80" y="17"/>
                  <a:pt x="84" y="15"/>
                </a:cubicBezTo>
                <a:cubicBezTo>
                  <a:pt x="84" y="15"/>
                  <a:pt x="84" y="16"/>
                  <a:pt x="85" y="17"/>
                </a:cubicBezTo>
                <a:cubicBezTo>
                  <a:pt x="84" y="17"/>
                  <a:pt x="84" y="17"/>
                  <a:pt x="83" y="18"/>
                </a:cubicBezTo>
                <a:cubicBezTo>
                  <a:pt x="83" y="17"/>
                  <a:pt x="82" y="17"/>
                  <a:pt x="82" y="16"/>
                </a:cubicBezTo>
                <a:cubicBezTo>
                  <a:pt x="82" y="16"/>
                  <a:pt x="83" y="17"/>
                  <a:pt x="83" y="18"/>
                </a:cubicBezTo>
                <a:cubicBezTo>
                  <a:pt x="82" y="18"/>
                  <a:pt x="81" y="19"/>
                  <a:pt x="80" y="20"/>
                </a:cubicBezTo>
                <a:cubicBezTo>
                  <a:pt x="80" y="20"/>
                  <a:pt x="79" y="19"/>
                  <a:pt x="79" y="19"/>
                </a:cubicBezTo>
                <a:cubicBezTo>
                  <a:pt x="79" y="20"/>
                  <a:pt x="80" y="20"/>
                  <a:pt x="80" y="20"/>
                </a:cubicBezTo>
                <a:close/>
                <a:moveTo>
                  <a:pt x="84" y="15"/>
                </a:moveTo>
                <a:cubicBezTo>
                  <a:pt x="84" y="15"/>
                  <a:pt x="84" y="15"/>
                  <a:pt x="84" y="15"/>
                </a:cubicBezTo>
                <a:cubicBezTo>
                  <a:pt x="85" y="15"/>
                  <a:pt x="86" y="15"/>
                  <a:pt x="86" y="16"/>
                </a:cubicBezTo>
                <a:cubicBezTo>
                  <a:pt x="86" y="16"/>
                  <a:pt x="86" y="16"/>
                  <a:pt x="85" y="16"/>
                </a:cubicBezTo>
                <a:cubicBezTo>
                  <a:pt x="85" y="16"/>
                  <a:pt x="85" y="15"/>
                  <a:pt x="84" y="15"/>
                </a:cubicBezTo>
                <a:close/>
                <a:moveTo>
                  <a:pt x="81" y="23"/>
                </a:moveTo>
                <a:cubicBezTo>
                  <a:pt x="81" y="23"/>
                  <a:pt x="81" y="23"/>
                  <a:pt x="81" y="23"/>
                </a:cubicBezTo>
                <a:cubicBezTo>
                  <a:pt x="81" y="23"/>
                  <a:pt x="81" y="23"/>
                  <a:pt x="81" y="23"/>
                </a:cubicBezTo>
                <a:cubicBezTo>
                  <a:pt x="81" y="23"/>
                  <a:pt x="81" y="23"/>
                  <a:pt x="81" y="23"/>
                </a:cubicBezTo>
                <a:cubicBezTo>
                  <a:pt x="81" y="23"/>
                  <a:pt x="81" y="23"/>
                  <a:pt x="81" y="23"/>
                </a:cubicBezTo>
                <a:close/>
                <a:moveTo>
                  <a:pt x="82" y="22"/>
                </a:moveTo>
                <a:cubicBezTo>
                  <a:pt x="82" y="22"/>
                  <a:pt x="82" y="22"/>
                  <a:pt x="82" y="22"/>
                </a:cubicBezTo>
                <a:cubicBezTo>
                  <a:pt x="82" y="22"/>
                  <a:pt x="81" y="22"/>
                  <a:pt x="81" y="22"/>
                </a:cubicBezTo>
                <a:cubicBezTo>
                  <a:pt x="81" y="22"/>
                  <a:pt x="82" y="21"/>
                  <a:pt x="82" y="21"/>
                </a:cubicBezTo>
                <a:cubicBezTo>
                  <a:pt x="82" y="21"/>
                  <a:pt x="83" y="21"/>
                  <a:pt x="83" y="22"/>
                </a:cubicBezTo>
                <a:cubicBezTo>
                  <a:pt x="83" y="22"/>
                  <a:pt x="83" y="22"/>
                  <a:pt x="82" y="22"/>
                </a:cubicBezTo>
                <a:close/>
                <a:moveTo>
                  <a:pt x="83" y="21"/>
                </a:moveTo>
                <a:cubicBezTo>
                  <a:pt x="83" y="21"/>
                  <a:pt x="83" y="21"/>
                  <a:pt x="82" y="21"/>
                </a:cubicBezTo>
                <a:cubicBezTo>
                  <a:pt x="83" y="20"/>
                  <a:pt x="83" y="20"/>
                  <a:pt x="84" y="19"/>
                </a:cubicBezTo>
                <a:cubicBezTo>
                  <a:pt x="84" y="20"/>
                  <a:pt x="84" y="21"/>
                  <a:pt x="83" y="21"/>
                </a:cubicBezTo>
                <a:close/>
                <a:moveTo>
                  <a:pt x="86" y="21"/>
                </a:moveTo>
                <a:cubicBezTo>
                  <a:pt x="86" y="21"/>
                  <a:pt x="86" y="21"/>
                  <a:pt x="85" y="21"/>
                </a:cubicBezTo>
                <a:cubicBezTo>
                  <a:pt x="85" y="20"/>
                  <a:pt x="85" y="20"/>
                  <a:pt x="84" y="19"/>
                </a:cubicBezTo>
                <a:cubicBezTo>
                  <a:pt x="85" y="18"/>
                  <a:pt x="85" y="18"/>
                  <a:pt x="85" y="18"/>
                </a:cubicBezTo>
                <a:cubicBezTo>
                  <a:pt x="86" y="19"/>
                  <a:pt x="86" y="20"/>
                  <a:pt x="86" y="21"/>
                </a:cubicBezTo>
                <a:close/>
                <a:moveTo>
                  <a:pt x="86" y="17"/>
                </a:moveTo>
                <a:cubicBezTo>
                  <a:pt x="87" y="17"/>
                  <a:pt x="87" y="16"/>
                  <a:pt x="88" y="16"/>
                </a:cubicBezTo>
                <a:cubicBezTo>
                  <a:pt x="88" y="17"/>
                  <a:pt x="89" y="17"/>
                  <a:pt x="89" y="17"/>
                </a:cubicBezTo>
                <a:cubicBezTo>
                  <a:pt x="90" y="18"/>
                  <a:pt x="90" y="18"/>
                  <a:pt x="90" y="18"/>
                </a:cubicBezTo>
                <a:cubicBezTo>
                  <a:pt x="89" y="19"/>
                  <a:pt x="88" y="19"/>
                  <a:pt x="88" y="19"/>
                </a:cubicBezTo>
                <a:cubicBezTo>
                  <a:pt x="87" y="19"/>
                  <a:pt x="87" y="18"/>
                  <a:pt x="86" y="17"/>
                </a:cubicBezTo>
                <a:close/>
                <a:moveTo>
                  <a:pt x="88" y="22"/>
                </a:moveTo>
                <a:cubicBezTo>
                  <a:pt x="88" y="22"/>
                  <a:pt x="88" y="22"/>
                  <a:pt x="88" y="21"/>
                </a:cubicBezTo>
                <a:cubicBezTo>
                  <a:pt x="88" y="21"/>
                  <a:pt x="89" y="21"/>
                  <a:pt x="89" y="21"/>
                </a:cubicBezTo>
                <a:cubicBezTo>
                  <a:pt x="89" y="21"/>
                  <a:pt x="89" y="22"/>
                  <a:pt x="88" y="22"/>
                </a:cubicBezTo>
                <a:close/>
                <a:moveTo>
                  <a:pt x="89" y="21"/>
                </a:moveTo>
                <a:cubicBezTo>
                  <a:pt x="89" y="21"/>
                  <a:pt x="88" y="21"/>
                  <a:pt x="88" y="21"/>
                </a:cubicBezTo>
                <a:cubicBezTo>
                  <a:pt x="88" y="21"/>
                  <a:pt x="88" y="20"/>
                  <a:pt x="88" y="20"/>
                </a:cubicBezTo>
                <a:cubicBezTo>
                  <a:pt x="89" y="20"/>
                  <a:pt x="89" y="19"/>
                  <a:pt x="90" y="19"/>
                </a:cubicBezTo>
                <a:cubicBezTo>
                  <a:pt x="90" y="19"/>
                  <a:pt x="90" y="19"/>
                  <a:pt x="90" y="19"/>
                </a:cubicBezTo>
                <a:cubicBezTo>
                  <a:pt x="90" y="19"/>
                  <a:pt x="89" y="20"/>
                  <a:pt x="89" y="21"/>
                </a:cubicBezTo>
                <a:close/>
                <a:moveTo>
                  <a:pt x="93" y="19"/>
                </a:moveTo>
                <a:cubicBezTo>
                  <a:pt x="93" y="19"/>
                  <a:pt x="93" y="19"/>
                  <a:pt x="92" y="18"/>
                </a:cubicBezTo>
                <a:cubicBezTo>
                  <a:pt x="92" y="17"/>
                  <a:pt x="91" y="16"/>
                  <a:pt x="90" y="15"/>
                </a:cubicBezTo>
                <a:cubicBezTo>
                  <a:pt x="90" y="15"/>
                  <a:pt x="90" y="15"/>
                  <a:pt x="90" y="14"/>
                </a:cubicBezTo>
                <a:cubicBezTo>
                  <a:pt x="92" y="15"/>
                  <a:pt x="94" y="17"/>
                  <a:pt x="93" y="19"/>
                </a:cubicBezTo>
                <a:close/>
                <a:moveTo>
                  <a:pt x="92" y="15"/>
                </a:moveTo>
                <a:cubicBezTo>
                  <a:pt x="93" y="16"/>
                  <a:pt x="95" y="17"/>
                  <a:pt x="96" y="18"/>
                </a:cubicBezTo>
                <a:cubicBezTo>
                  <a:pt x="96" y="18"/>
                  <a:pt x="96" y="18"/>
                  <a:pt x="96" y="19"/>
                </a:cubicBezTo>
                <a:cubicBezTo>
                  <a:pt x="95" y="18"/>
                  <a:pt x="95" y="18"/>
                  <a:pt x="95" y="18"/>
                </a:cubicBezTo>
                <a:cubicBezTo>
                  <a:pt x="94" y="17"/>
                  <a:pt x="94" y="16"/>
                  <a:pt x="92" y="15"/>
                </a:cubicBezTo>
                <a:close/>
                <a:moveTo>
                  <a:pt x="96" y="20"/>
                </a:moveTo>
                <a:cubicBezTo>
                  <a:pt x="96" y="20"/>
                  <a:pt x="96" y="20"/>
                  <a:pt x="96" y="20"/>
                </a:cubicBezTo>
                <a:cubicBezTo>
                  <a:pt x="96" y="20"/>
                  <a:pt x="95" y="19"/>
                  <a:pt x="95" y="18"/>
                </a:cubicBezTo>
                <a:cubicBezTo>
                  <a:pt x="95" y="19"/>
                  <a:pt x="96" y="19"/>
                  <a:pt x="96" y="19"/>
                </a:cubicBezTo>
                <a:cubicBezTo>
                  <a:pt x="96" y="19"/>
                  <a:pt x="96" y="20"/>
                  <a:pt x="96" y="20"/>
                </a:cubicBezTo>
                <a:close/>
                <a:moveTo>
                  <a:pt x="99" y="10"/>
                </a:moveTo>
                <a:cubicBezTo>
                  <a:pt x="100" y="11"/>
                  <a:pt x="101" y="12"/>
                  <a:pt x="101" y="13"/>
                </a:cubicBezTo>
                <a:cubicBezTo>
                  <a:pt x="100" y="12"/>
                  <a:pt x="99" y="11"/>
                  <a:pt x="97" y="11"/>
                </a:cubicBezTo>
                <a:cubicBezTo>
                  <a:pt x="98" y="10"/>
                  <a:pt x="98" y="10"/>
                  <a:pt x="99" y="10"/>
                </a:cubicBezTo>
                <a:close/>
                <a:moveTo>
                  <a:pt x="101" y="14"/>
                </a:moveTo>
                <a:cubicBezTo>
                  <a:pt x="102" y="15"/>
                  <a:pt x="102" y="15"/>
                  <a:pt x="102" y="16"/>
                </a:cubicBezTo>
                <a:cubicBezTo>
                  <a:pt x="101" y="15"/>
                  <a:pt x="99" y="13"/>
                  <a:pt x="97" y="11"/>
                </a:cubicBezTo>
                <a:cubicBezTo>
                  <a:pt x="98" y="12"/>
                  <a:pt x="100" y="13"/>
                  <a:pt x="101" y="14"/>
                </a:cubicBezTo>
                <a:close/>
                <a:moveTo>
                  <a:pt x="96" y="12"/>
                </a:moveTo>
                <a:cubicBezTo>
                  <a:pt x="98" y="14"/>
                  <a:pt x="100" y="17"/>
                  <a:pt x="100" y="20"/>
                </a:cubicBezTo>
                <a:cubicBezTo>
                  <a:pt x="100" y="20"/>
                  <a:pt x="99" y="20"/>
                  <a:pt x="99" y="20"/>
                </a:cubicBezTo>
                <a:cubicBezTo>
                  <a:pt x="98" y="18"/>
                  <a:pt x="97" y="15"/>
                  <a:pt x="93" y="13"/>
                </a:cubicBezTo>
                <a:cubicBezTo>
                  <a:pt x="94" y="12"/>
                  <a:pt x="95" y="12"/>
                  <a:pt x="96" y="12"/>
                </a:cubicBezTo>
                <a:close/>
                <a:moveTo>
                  <a:pt x="92" y="13"/>
                </a:moveTo>
                <a:cubicBezTo>
                  <a:pt x="94" y="14"/>
                  <a:pt x="95" y="15"/>
                  <a:pt x="95" y="17"/>
                </a:cubicBezTo>
                <a:cubicBezTo>
                  <a:pt x="93" y="16"/>
                  <a:pt x="92" y="15"/>
                  <a:pt x="91" y="14"/>
                </a:cubicBezTo>
                <a:cubicBezTo>
                  <a:pt x="91" y="14"/>
                  <a:pt x="91" y="14"/>
                  <a:pt x="90" y="14"/>
                </a:cubicBezTo>
                <a:cubicBezTo>
                  <a:pt x="91" y="14"/>
                  <a:pt x="92" y="14"/>
                  <a:pt x="92" y="13"/>
                </a:cubicBezTo>
                <a:close/>
                <a:moveTo>
                  <a:pt x="92" y="12"/>
                </a:moveTo>
                <a:cubicBezTo>
                  <a:pt x="92" y="12"/>
                  <a:pt x="92" y="12"/>
                  <a:pt x="92" y="13"/>
                </a:cubicBezTo>
                <a:cubicBezTo>
                  <a:pt x="91" y="13"/>
                  <a:pt x="90" y="13"/>
                  <a:pt x="90" y="14"/>
                </a:cubicBezTo>
                <a:cubicBezTo>
                  <a:pt x="89" y="14"/>
                  <a:pt x="89" y="14"/>
                  <a:pt x="89" y="13"/>
                </a:cubicBezTo>
                <a:cubicBezTo>
                  <a:pt x="89" y="13"/>
                  <a:pt x="89" y="14"/>
                  <a:pt x="90" y="14"/>
                </a:cubicBezTo>
                <a:cubicBezTo>
                  <a:pt x="89" y="14"/>
                  <a:pt x="89" y="14"/>
                  <a:pt x="89" y="14"/>
                </a:cubicBezTo>
                <a:cubicBezTo>
                  <a:pt x="89" y="14"/>
                  <a:pt x="88" y="14"/>
                  <a:pt x="88" y="13"/>
                </a:cubicBezTo>
                <a:cubicBezTo>
                  <a:pt x="89" y="13"/>
                  <a:pt x="91" y="12"/>
                  <a:pt x="92" y="12"/>
                </a:cubicBezTo>
                <a:close/>
                <a:moveTo>
                  <a:pt x="88" y="16"/>
                </a:moveTo>
                <a:cubicBezTo>
                  <a:pt x="89" y="16"/>
                  <a:pt x="89" y="16"/>
                  <a:pt x="89" y="17"/>
                </a:cubicBezTo>
                <a:cubicBezTo>
                  <a:pt x="89" y="16"/>
                  <a:pt x="88" y="16"/>
                  <a:pt x="88" y="16"/>
                </a:cubicBezTo>
                <a:cubicBezTo>
                  <a:pt x="88" y="16"/>
                  <a:pt x="88" y="16"/>
                  <a:pt x="88" y="16"/>
                </a:cubicBezTo>
                <a:close/>
                <a:moveTo>
                  <a:pt x="88" y="15"/>
                </a:moveTo>
                <a:cubicBezTo>
                  <a:pt x="87" y="15"/>
                  <a:pt x="87" y="15"/>
                  <a:pt x="87" y="15"/>
                </a:cubicBezTo>
                <a:cubicBezTo>
                  <a:pt x="86" y="15"/>
                  <a:pt x="85" y="15"/>
                  <a:pt x="85" y="15"/>
                </a:cubicBezTo>
                <a:cubicBezTo>
                  <a:pt x="85" y="14"/>
                  <a:pt x="86" y="14"/>
                  <a:pt x="87" y="14"/>
                </a:cubicBezTo>
                <a:cubicBezTo>
                  <a:pt x="87" y="14"/>
                  <a:pt x="87" y="14"/>
                  <a:pt x="88" y="15"/>
                </a:cubicBezTo>
                <a:close/>
                <a:moveTo>
                  <a:pt x="86" y="13"/>
                </a:moveTo>
                <a:cubicBezTo>
                  <a:pt x="85" y="14"/>
                  <a:pt x="84" y="14"/>
                  <a:pt x="84" y="14"/>
                </a:cubicBezTo>
                <a:cubicBezTo>
                  <a:pt x="83" y="14"/>
                  <a:pt x="83" y="14"/>
                  <a:pt x="83" y="14"/>
                </a:cubicBezTo>
                <a:cubicBezTo>
                  <a:pt x="83" y="14"/>
                  <a:pt x="83" y="14"/>
                  <a:pt x="84" y="14"/>
                </a:cubicBezTo>
                <a:cubicBezTo>
                  <a:pt x="83" y="14"/>
                  <a:pt x="83" y="14"/>
                  <a:pt x="83" y="14"/>
                </a:cubicBezTo>
                <a:cubicBezTo>
                  <a:pt x="83" y="14"/>
                  <a:pt x="83" y="14"/>
                  <a:pt x="83" y="14"/>
                </a:cubicBezTo>
                <a:cubicBezTo>
                  <a:pt x="83" y="14"/>
                  <a:pt x="83" y="14"/>
                  <a:pt x="83" y="14"/>
                </a:cubicBezTo>
                <a:cubicBezTo>
                  <a:pt x="78" y="16"/>
                  <a:pt x="75" y="19"/>
                  <a:pt x="74" y="21"/>
                </a:cubicBezTo>
                <a:cubicBezTo>
                  <a:pt x="71" y="18"/>
                  <a:pt x="78" y="14"/>
                  <a:pt x="78" y="14"/>
                </a:cubicBezTo>
                <a:cubicBezTo>
                  <a:pt x="74" y="16"/>
                  <a:pt x="72" y="18"/>
                  <a:pt x="71" y="19"/>
                </a:cubicBezTo>
                <a:cubicBezTo>
                  <a:pt x="71" y="19"/>
                  <a:pt x="71" y="19"/>
                  <a:pt x="71" y="18"/>
                </a:cubicBezTo>
                <a:cubicBezTo>
                  <a:pt x="72" y="14"/>
                  <a:pt x="78" y="11"/>
                  <a:pt x="78" y="11"/>
                </a:cubicBezTo>
                <a:cubicBezTo>
                  <a:pt x="74" y="13"/>
                  <a:pt x="71" y="15"/>
                  <a:pt x="70" y="17"/>
                </a:cubicBezTo>
                <a:cubicBezTo>
                  <a:pt x="69" y="16"/>
                  <a:pt x="69" y="16"/>
                  <a:pt x="69" y="15"/>
                </a:cubicBezTo>
                <a:cubicBezTo>
                  <a:pt x="71" y="11"/>
                  <a:pt x="75" y="9"/>
                  <a:pt x="79" y="8"/>
                </a:cubicBezTo>
                <a:cubicBezTo>
                  <a:pt x="82" y="10"/>
                  <a:pt x="85" y="12"/>
                  <a:pt x="86" y="13"/>
                </a:cubicBezTo>
                <a:close/>
                <a:moveTo>
                  <a:pt x="77" y="7"/>
                </a:moveTo>
                <a:cubicBezTo>
                  <a:pt x="78" y="7"/>
                  <a:pt x="78" y="7"/>
                  <a:pt x="79" y="7"/>
                </a:cubicBezTo>
                <a:cubicBezTo>
                  <a:pt x="73" y="10"/>
                  <a:pt x="69" y="12"/>
                  <a:pt x="67" y="14"/>
                </a:cubicBezTo>
                <a:cubicBezTo>
                  <a:pt x="66" y="13"/>
                  <a:pt x="66" y="13"/>
                  <a:pt x="66" y="13"/>
                </a:cubicBezTo>
                <a:cubicBezTo>
                  <a:pt x="69" y="9"/>
                  <a:pt x="74" y="7"/>
                  <a:pt x="77" y="7"/>
                </a:cubicBezTo>
                <a:close/>
                <a:moveTo>
                  <a:pt x="65" y="13"/>
                </a:moveTo>
                <a:cubicBezTo>
                  <a:pt x="66" y="13"/>
                  <a:pt x="66" y="13"/>
                  <a:pt x="66" y="14"/>
                </a:cubicBezTo>
                <a:cubicBezTo>
                  <a:pt x="65" y="15"/>
                  <a:pt x="64" y="16"/>
                  <a:pt x="64" y="17"/>
                </a:cubicBezTo>
                <a:cubicBezTo>
                  <a:pt x="64" y="15"/>
                  <a:pt x="65" y="14"/>
                  <a:pt x="65" y="13"/>
                </a:cubicBezTo>
                <a:close/>
                <a:moveTo>
                  <a:pt x="62" y="15"/>
                </a:moveTo>
                <a:cubicBezTo>
                  <a:pt x="61" y="15"/>
                  <a:pt x="61" y="15"/>
                  <a:pt x="61" y="16"/>
                </a:cubicBezTo>
                <a:cubicBezTo>
                  <a:pt x="61" y="16"/>
                  <a:pt x="61" y="16"/>
                  <a:pt x="61" y="15"/>
                </a:cubicBezTo>
                <a:cubicBezTo>
                  <a:pt x="61" y="15"/>
                  <a:pt x="61" y="15"/>
                  <a:pt x="61" y="15"/>
                </a:cubicBezTo>
                <a:cubicBezTo>
                  <a:pt x="61" y="15"/>
                  <a:pt x="61" y="15"/>
                  <a:pt x="62" y="15"/>
                </a:cubicBezTo>
                <a:close/>
                <a:moveTo>
                  <a:pt x="61" y="16"/>
                </a:moveTo>
                <a:cubicBezTo>
                  <a:pt x="61" y="17"/>
                  <a:pt x="61" y="17"/>
                  <a:pt x="61" y="17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7"/>
                  <a:pt x="61" y="17"/>
                  <a:pt x="61" y="16"/>
                </a:cubicBezTo>
                <a:close/>
                <a:moveTo>
                  <a:pt x="34" y="18"/>
                </a:moveTo>
                <a:cubicBezTo>
                  <a:pt x="34" y="18"/>
                  <a:pt x="34" y="18"/>
                  <a:pt x="34" y="18"/>
                </a:cubicBezTo>
                <a:cubicBezTo>
                  <a:pt x="34" y="17"/>
                  <a:pt x="34" y="17"/>
                  <a:pt x="34" y="16"/>
                </a:cubicBezTo>
                <a:cubicBezTo>
                  <a:pt x="35" y="16"/>
                  <a:pt x="35" y="16"/>
                  <a:pt x="35" y="17"/>
                </a:cubicBezTo>
                <a:cubicBezTo>
                  <a:pt x="35" y="17"/>
                  <a:pt x="34" y="18"/>
                  <a:pt x="34" y="18"/>
                </a:cubicBezTo>
                <a:close/>
                <a:moveTo>
                  <a:pt x="35" y="17"/>
                </a:moveTo>
                <a:cubicBezTo>
                  <a:pt x="35" y="16"/>
                  <a:pt x="35" y="16"/>
                  <a:pt x="35" y="16"/>
                </a:cubicBezTo>
                <a:cubicBezTo>
                  <a:pt x="35" y="15"/>
                  <a:pt x="35" y="15"/>
                  <a:pt x="36" y="14"/>
                </a:cubicBezTo>
                <a:cubicBezTo>
                  <a:pt x="36" y="14"/>
                  <a:pt x="36" y="15"/>
                  <a:pt x="37" y="15"/>
                </a:cubicBezTo>
                <a:cubicBezTo>
                  <a:pt x="36" y="16"/>
                  <a:pt x="36" y="16"/>
                  <a:pt x="35" y="17"/>
                </a:cubicBezTo>
                <a:close/>
                <a:moveTo>
                  <a:pt x="37" y="15"/>
                </a:moveTo>
                <a:cubicBezTo>
                  <a:pt x="37" y="14"/>
                  <a:pt x="36" y="14"/>
                  <a:pt x="36" y="13"/>
                </a:cubicBezTo>
                <a:cubicBezTo>
                  <a:pt x="37" y="13"/>
                  <a:pt x="37" y="12"/>
                  <a:pt x="38" y="12"/>
                </a:cubicBezTo>
                <a:cubicBezTo>
                  <a:pt x="38" y="12"/>
                  <a:pt x="39" y="13"/>
                  <a:pt x="39" y="13"/>
                </a:cubicBezTo>
                <a:cubicBezTo>
                  <a:pt x="38" y="14"/>
                  <a:pt x="38" y="14"/>
                  <a:pt x="37" y="15"/>
                </a:cubicBezTo>
                <a:cubicBezTo>
                  <a:pt x="37" y="15"/>
                  <a:pt x="37" y="15"/>
                  <a:pt x="37" y="15"/>
                </a:cubicBezTo>
                <a:close/>
                <a:moveTo>
                  <a:pt x="43" y="14"/>
                </a:moveTo>
                <a:cubicBezTo>
                  <a:pt x="43" y="13"/>
                  <a:pt x="42" y="13"/>
                  <a:pt x="41" y="13"/>
                </a:cubicBezTo>
                <a:cubicBezTo>
                  <a:pt x="42" y="12"/>
                  <a:pt x="43" y="12"/>
                  <a:pt x="43" y="11"/>
                </a:cubicBezTo>
                <a:cubicBezTo>
                  <a:pt x="44" y="12"/>
                  <a:pt x="45" y="13"/>
                  <a:pt x="46" y="14"/>
                </a:cubicBezTo>
                <a:cubicBezTo>
                  <a:pt x="45" y="14"/>
                  <a:pt x="45" y="14"/>
                  <a:pt x="44" y="14"/>
                </a:cubicBezTo>
                <a:cubicBezTo>
                  <a:pt x="44" y="14"/>
                  <a:pt x="44" y="14"/>
                  <a:pt x="43" y="14"/>
                </a:cubicBezTo>
                <a:cubicBezTo>
                  <a:pt x="44" y="13"/>
                  <a:pt x="45" y="13"/>
                  <a:pt x="45" y="13"/>
                </a:cubicBezTo>
                <a:cubicBezTo>
                  <a:pt x="44" y="13"/>
                  <a:pt x="44" y="14"/>
                  <a:pt x="43" y="14"/>
                </a:cubicBezTo>
                <a:close/>
                <a:moveTo>
                  <a:pt x="44" y="11"/>
                </a:moveTo>
                <a:cubicBezTo>
                  <a:pt x="44" y="11"/>
                  <a:pt x="44" y="10"/>
                  <a:pt x="45" y="10"/>
                </a:cubicBezTo>
                <a:cubicBezTo>
                  <a:pt x="46" y="11"/>
                  <a:pt x="48" y="12"/>
                  <a:pt x="49" y="13"/>
                </a:cubicBezTo>
                <a:cubicBezTo>
                  <a:pt x="49" y="13"/>
                  <a:pt x="50" y="13"/>
                  <a:pt x="50" y="13"/>
                </a:cubicBezTo>
                <a:cubicBezTo>
                  <a:pt x="49" y="13"/>
                  <a:pt x="48" y="13"/>
                  <a:pt x="47" y="14"/>
                </a:cubicBezTo>
                <a:cubicBezTo>
                  <a:pt x="46" y="13"/>
                  <a:pt x="45" y="12"/>
                  <a:pt x="44" y="11"/>
                </a:cubicBezTo>
                <a:close/>
                <a:moveTo>
                  <a:pt x="45" y="10"/>
                </a:move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3" y="10"/>
                  <a:pt x="42" y="9"/>
                  <a:pt x="41" y="9"/>
                </a:cubicBezTo>
                <a:cubicBezTo>
                  <a:pt x="42" y="8"/>
                  <a:pt x="43" y="8"/>
                  <a:pt x="44" y="7"/>
                </a:cubicBezTo>
                <a:cubicBezTo>
                  <a:pt x="45" y="8"/>
                  <a:pt x="47" y="10"/>
                  <a:pt x="49" y="12"/>
                </a:cubicBezTo>
                <a:cubicBezTo>
                  <a:pt x="47" y="11"/>
                  <a:pt x="46" y="11"/>
                  <a:pt x="45" y="10"/>
                </a:cubicBezTo>
                <a:close/>
                <a:moveTo>
                  <a:pt x="44" y="10"/>
                </a:moveTo>
                <a:cubicBezTo>
                  <a:pt x="44" y="10"/>
                  <a:pt x="44" y="11"/>
                  <a:pt x="43" y="11"/>
                </a:cubicBezTo>
                <a:cubicBezTo>
                  <a:pt x="43" y="10"/>
                  <a:pt x="42" y="10"/>
                  <a:pt x="41" y="9"/>
                </a:cubicBezTo>
                <a:cubicBezTo>
                  <a:pt x="41" y="9"/>
                  <a:pt x="42" y="10"/>
                  <a:pt x="43" y="11"/>
                </a:cubicBezTo>
                <a:cubicBezTo>
                  <a:pt x="42" y="11"/>
                  <a:pt x="41" y="12"/>
                  <a:pt x="40" y="12"/>
                </a:cubicBezTo>
                <a:cubicBezTo>
                  <a:pt x="40" y="12"/>
                  <a:pt x="39" y="11"/>
                  <a:pt x="38" y="11"/>
                </a:cubicBezTo>
                <a:cubicBezTo>
                  <a:pt x="39" y="10"/>
                  <a:pt x="40" y="9"/>
                  <a:pt x="41" y="9"/>
                </a:cubicBezTo>
                <a:cubicBezTo>
                  <a:pt x="42" y="9"/>
                  <a:pt x="43" y="10"/>
                  <a:pt x="44" y="10"/>
                </a:cubicBezTo>
                <a:close/>
                <a:moveTo>
                  <a:pt x="39" y="17"/>
                </a:moveTo>
                <a:cubicBezTo>
                  <a:pt x="39" y="17"/>
                  <a:pt x="39" y="16"/>
                  <a:pt x="38" y="16"/>
                </a:cubicBezTo>
                <a:cubicBezTo>
                  <a:pt x="38" y="16"/>
                  <a:pt x="39" y="16"/>
                  <a:pt x="39" y="15"/>
                </a:cubicBezTo>
                <a:cubicBezTo>
                  <a:pt x="39" y="16"/>
                  <a:pt x="39" y="16"/>
                  <a:pt x="40" y="16"/>
                </a:cubicBezTo>
                <a:cubicBezTo>
                  <a:pt x="39" y="16"/>
                  <a:pt x="39" y="17"/>
                  <a:pt x="39" y="17"/>
                </a:cubicBezTo>
                <a:close/>
                <a:moveTo>
                  <a:pt x="39" y="15"/>
                </a:moveTo>
                <a:cubicBezTo>
                  <a:pt x="39" y="15"/>
                  <a:pt x="40" y="14"/>
                  <a:pt x="40" y="14"/>
                </a:cubicBezTo>
                <a:cubicBezTo>
                  <a:pt x="40" y="14"/>
                  <a:pt x="41" y="15"/>
                  <a:pt x="41" y="15"/>
                </a:cubicBezTo>
                <a:cubicBezTo>
                  <a:pt x="41" y="15"/>
                  <a:pt x="40" y="16"/>
                  <a:pt x="40" y="16"/>
                </a:cubicBezTo>
                <a:cubicBezTo>
                  <a:pt x="40" y="16"/>
                  <a:pt x="39" y="15"/>
                  <a:pt x="39" y="15"/>
                </a:cubicBezTo>
                <a:close/>
                <a:moveTo>
                  <a:pt x="41" y="20"/>
                </a:moveTo>
                <a:cubicBezTo>
                  <a:pt x="40" y="19"/>
                  <a:pt x="40" y="18"/>
                  <a:pt x="40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1" y="17"/>
                  <a:pt x="42" y="17"/>
                  <a:pt x="42" y="17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8"/>
                  <a:pt x="41" y="19"/>
                  <a:pt x="41" y="20"/>
                </a:cubicBezTo>
                <a:close/>
                <a:moveTo>
                  <a:pt x="41" y="13"/>
                </a:moveTo>
                <a:cubicBezTo>
                  <a:pt x="41" y="13"/>
                  <a:pt x="41" y="13"/>
                  <a:pt x="41" y="13"/>
                </a:cubicBezTo>
                <a:cubicBezTo>
                  <a:pt x="42" y="13"/>
                  <a:pt x="42" y="13"/>
                  <a:pt x="43" y="14"/>
                </a:cubicBezTo>
                <a:cubicBezTo>
                  <a:pt x="43" y="14"/>
                  <a:pt x="42" y="14"/>
                  <a:pt x="42" y="14"/>
                </a:cubicBezTo>
                <a:cubicBezTo>
                  <a:pt x="42" y="14"/>
                  <a:pt x="41" y="13"/>
                  <a:pt x="41" y="13"/>
                </a:cubicBezTo>
                <a:close/>
                <a:moveTo>
                  <a:pt x="43" y="14"/>
                </a:moveTo>
                <a:cubicBezTo>
                  <a:pt x="43" y="14"/>
                  <a:pt x="44" y="14"/>
                  <a:pt x="44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2" y="15"/>
                </a:cubicBezTo>
                <a:cubicBezTo>
                  <a:pt x="43" y="14"/>
                  <a:pt x="43" y="14"/>
                  <a:pt x="43" y="14"/>
                </a:cubicBezTo>
                <a:close/>
                <a:moveTo>
                  <a:pt x="43" y="23"/>
                </a:moveTo>
                <a:cubicBezTo>
                  <a:pt x="43" y="23"/>
                  <a:pt x="43" y="23"/>
                  <a:pt x="42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3"/>
                  <a:pt x="43" y="23"/>
                  <a:pt x="43" y="23"/>
                </a:cubicBezTo>
                <a:close/>
                <a:moveTo>
                  <a:pt x="43" y="23"/>
                </a:moveTo>
                <a:cubicBezTo>
                  <a:pt x="43" y="23"/>
                  <a:pt x="43" y="23"/>
                  <a:pt x="43" y="22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2"/>
                  <a:pt x="44" y="23"/>
                </a:cubicBezTo>
                <a:cubicBezTo>
                  <a:pt x="44" y="23"/>
                  <a:pt x="43" y="23"/>
                  <a:pt x="43" y="23"/>
                </a:cubicBezTo>
                <a:close/>
                <a:moveTo>
                  <a:pt x="44" y="17"/>
                </a:moveTo>
                <a:cubicBezTo>
                  <a:pt x="44" y="17"/>
                  <a:pt x="44" y="17"/>
                  <a:pt x="44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4" y="17"/>
                  <a:pt x="44" y="17"/>
                  <a:pt x="44" y="17"/>
                </a:cubicBezTo>
                <a:close/>
                <a:moveTo>
                  <a:pt x="44" y="16"/>
                </a:moveTo>
                <a:cubicBezTo>
                  <a:pt x="44" y="16"/>
                  <a:pt x="43" y="16"/>
                  <a:pt x="43" y="16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5"/>
                  <a:pt x="45" y="16"/>
                  <a:pt x="45" y="16"/>
                </a:cubicBezTo>
                <a:cubicBezTo>
                  <a:pt x="45" y="16"/>
                  <a:pt x="45" y="17"/>
                  <a:pt x="44" y="17"/>
                </a:cubicBezTo>
                <a:cubicBezTo>
                  <a:pt x="44" y="17"/>
                  <a:pt x="44" y="17"/>
                  <a:pt x="44" y="16"/>
                </a:cubicBezTo>
                <a:close/>
                <a:moveTo>
                  <a:pt x="45" y="18"/>
                </a:moveTo>
                <a:cubicBezTo>
                  <a:pt x="45" y="18"/>
                  <a:pt x="45" y="18"/>
                  <a:pt x="45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5" y="18"/>
                  <a:pt x="45" y="18"/>
                  <a:pt x="45" y="18"/>
                </a:cubicBezTo>
                <a:close/>
                <a:moveTo>
                  <a:pt x="45" y="15"/>
                </a:moveTo>
                <a:cubicBezTo>
                  <a:pt x="45" y="15"/>
                  <a:pt x="46" y="14"/>
                  <a:pt x="46" y="14"/>
                </a:cubicBezTo>
                <a:cubicBezTo>
                  <a:pt x="46" y="14"/>
                  <a:pt x="47" y="15"/>
                  <a:pt x="47" y="15"/>
                </a:cubicBezTo>
                <a:cubicBezTo>
                  <a:pt x="46" y="15"/>
                  <a:pt x="46" y="16"/>
                  <a:pt x="46" y="16"/>
                </a:cubicBezTo>
                <a:cubicBezTo>
                  <a:pt x="45" y="15"/>
                  <a:pt x="45" y="15"/>
                  <a:pt x="45" y="15"/>
                </a:cubicBezTo>
                <a:close/>
                <a:moveTo>
                  <a:pt x="48" y="18"/>
                </a:moveTo>
                <a:cubicBezTo>
                  <a:pt x="48" y="18"/>
                  <a:pt x="48" y="18"/>
                  <a:pt x="47" y="18"/>
                </a:cubicBezTo>
                <a:cubicBezTo>
                  <a:pt x="47" y="18"/>
                  <a:pt x="47" y="17"/>
                  <a:pt x="47" y="17"/>
                </a:cubicBezTo>
                <a:cubicBezTo>
                  <a:pt x="47" y="17"/>
                  <a:pt x="47" y="16"/>
                  <a:pt x="47" y="16"/>
                </a:cubicBezTo>
                <a:cubicBezTo>
                  <a:pt x="48" y="17"/>
                  <a:pt x="48" y="17"/>
                  <a:pt x="48" y="18"/>
                </a:cubicBezTo>
                <a:cubicBezTo>
                  <a:pt x="48" y="18"/>
                  <a:pt x="48" y="18"/>
                  <a:pt x="48" y="18"/>
                </a:cubicBezTo>
                <a:close/>
                <a:moveTo>
                  <a:pt x="48" y="14"/>
                </a:moveTo>
                <a:cubicBezTo>
                  <a:pt x="48" y="13"/>
                  <a:pt x="49" y="13"/>
                  <a:pt x="50" y="13"/>
                </a:cubicBezTo>
                <a:cubicBezTo>
                  <a:pt x="50" y="13"/>
                  <a:pt x="50" y="13"/>
                  <a:pt x="50" y="14"/>
                </a:cubicBezTo>
                <a:cubicBezTo>
                  <a:pt x="49" y="14"/>
                  <a:pt x="49" y="14"/>
                  <a:pt x="48" y="14"/>
                </a:cubicBezTo>
                <a:cubicBezTo>
                  <a:pt x="48" y="14"/>
                  <a:pt x="48" y="14"/>
                  <a:pt x="48" y="14"/>
                </a:cubicBezTo>
                <a:close/>
                <a:moveTo>
                  <a:pt x="49" y="15"/>
                </a:moveTo>
                <a:cubicBezTo>
                  <a:pt x="49" y="15"/>
                  <a:pt x="50" y="15"/>
                  <a:pt x="50" y="14"/>
                </a:cubicBezTo>
                <a:cubicBezTo>
                  <a:pt x="51" y="15"/>
                  <a:pt x="51" y="15"/>
                  <a:pt x="51" y="15"/>
                </a:cubicBezTo>
                <a:cubicBezTo>
                  <a:pt x="51" y="15"/>
                  <a:pt x="50" y="15"/>
                  <a:pt x="50" y="15"/>
                </a:cubicBezTo>
                <a:cubicBezTo>
                  <a:pt x="50" y="15"/>
                  <a:pt x="50" y="15"/>
                  <a:pt x="51" y="15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16"/>
                  <a:pt x="50" y="16"/>
                  <a:pt x="50" y="17"/>
                </a:cubicBezTo>
                <a:cubicBezTo>
                  <a:pt x="50" y="16"/>
                  <a:pt x="49" y="16"/>
                  <a:pt x="49" y="15"/>
                </a:cubicBezTo>
                <a:close/>
                <a:moveTo>
                  <a:pt x="51" y="18"/>
                </a:moveTo>
                <a:cubicBezTo>
                  <a:pt x="51" y="18"/>
                  <a:pt x="51" y="17"/>
                  <a:pt x="51" y="17"/>
                </a:cubicBezTo>
                <a:cubicBezTo>
                  <a:pt x="52" y="17"/>
                  <a:pt x="52" y="18"/>
                  <a:pt x="52" y="18"/>
                </a:cubicBezTo>
                <a:cubicBezTo>
                  <a:pt x="51" y="18"/>
                  <a:pt x="51" y="18"/>
                  <a:pt x="51" y="18"/>
                </a:cubicBezTo>
                <a:cubicBezTo>
                  <a:pt x="51" y="18"/>
                  <a:pt x="51" y="18"/>
                  <a:pt x="51" y="18"/>
                </a:cubicBezTo>
                <a:close/>
                <a:moveTo>
                  <a:pt x="51" y="18"/>
                </a:moveTo>
                <a:cubicBezTo>
                  <a:pt x="51" y="18"/>
                  <a:pt x="51" y="18"/>
                  <a:pt x="52" y="18"/>
                </a:cubicBezTo>
                <a:cubicBezTo>
                  <a:pt x="52" y="18"/>
                  <a:pt x="52" y="18"/>
                  <a:pt x="52" y="18"/>
                </a:cubicBezTo>
                <a:cubicBezTo>
                  <a:pt x="51" y="18"/>
                  <a:pt x="51" y="18"/>
                  <a:pt x="51" y="18"/>
                </a:cubicBezTo>
                <a:cubicBezTo>
                  <a:pt x="51" y="18"/>
                  <a:pt x="51" y="18"/>
                  <a:pt x="51" y="18"/>
                </a:cubicBezTo>
                <a:close/>
                <a:moveTo>
                  <a:pt x="51" y="19"/>
                </a:moveTo>
                <a:cubicBezTo>
                  <a:pt x="51" y="19"/>
                  <a:pt x="51" y="18"/>
                  <a:pt x="51" y="18"/>
                </a:cubicBezTo>
                <a:cubicBezTo>
                  <a:pt x="51" y="18"/>
                  <a:pt x="51" y="19"/>
                  <a:pt x="51" y="19"/>
                </a:cubicBezTo>
                <a:cubicBezTo>
                  <a:pt x="51" y="19"/>
                  <a:pt x="51" y="19"/>
                  <a:pt x="51" y="19"/>
                </a:cubicBezTo>
                <a:close/>
                <a:moveTo>
                  <a:pt x="52" y="20"/>
                </a:moveTo>
                <a:cubicBezTo>
                  <a:pt x="52" y="20"/>
                  <a:pt x="52" y="20"/>
                  <a:pt x="52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2" y="19"/>
                  <a:pt x="52" y="20"/>
                  <a:pt x="52" y="20"/>
                </a:cubicBezTo>
                <a:cubicBezTo>
                  <a:pt x="52" y="20"/>
                  <a:pt x="52" y="20"/>
                  <a:pt x="52" y="20"/>
                </a:cubicBezTo>
                <a:close/>
                <a:moveTo>
                  <a:pt x="56" y="14"/>
                </a:moveTo>
                <a:cubicBezTo>
                  <a:pt x="56" y="13"/>
                  <a:pt x="55" y="13"/>
                  <a:pt x="55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3"/>
                  <a:pt x="56" y="13"/>
                  <a:pt x="56" y="14"/>
                </a:cubicBezTo>
                <a:close/>
                <a:moveTo>
                  <a:pt x="57" y="16"/>
                </a:moveTo>
                <a:cubicBezTo>
                  <a:pt x="57" y="16"/>
                  <a:pt x="57" y="16"/>
                  <a:pt x="57" y="16"/>
                </a:cubicBezTo>
                <a:cubicBezTo>
                  <a:pt x="57" y="16"/>
                  <a:pt x="57" y="16"/>
                  <a:pt x="56" y="16"/>
                </a:cubicBezTo>
                <a:cubicBezTo>
                  <a:pt x="56" y="15"/>
                  <a:pt x="56" y="15"/>
                  <a:pt x="56" y="14"/>
                </a:cubicBezTo>
                <a:cubicBezTo>
                  <a:pt x="56" y="14"/>
                  <a:pt x="56" y="14"/>
                  <a:pt x="57" y="14"/>
                </a:cubicBezTo>
                <a:cubicBezTo>
                  <a:pt x="57" y="14"/>
                  <a:pt x="58" y="14"/>
                  <a:pt x="58" y="15"/>
                </a:cubicBezTo>
                <a:cubicBezTo>
                  <a:pt x="58" y="15"/>
                  <a:pt x="58" y="16"/>
                  <a:pt x="57" y="16"/>
                </a:cubicBezTo>
                <a:close/>
                <a:moveTo>
                  <a:pt x="58" y="14"/>
                </a:moveTo>
                <a:cubicBezTo>
                  <a:pt x="58" y="14"/>
                  <a:pt x="58" y="14"/>
                  <a:pt x="57" y="13"/>
                </a:cubicBezTo>
                <a:cubicBezTo>
                  <a:pt x="58" y="13"/>
                  <a:pt x="58" y="13"/>
                  <a:pt x="59" y="13"/>
                </a:cubicBezTo>
                <a:cubicBezTo>
                  <a:pt x="58" y="13"/>
                  <a:pt x="58" y="14"/>
                  <a:pt x="58" y="14"/>
                </a:cubicBezTo>
                <a:close/>
                <a:moveTo>
                  <a:pt x="58" y="10"/>
                </a:moveTo>
                <a:cubicBezTo>
                  <a:pt x="58" y="11"/>
                  <a:pt x="58" y="11"/>
                  <a:pt x="59" y="12"/>
                </a:cubicBezTo>
                <a:cubicBezTo>
                  <a:pt x="58" y="13"/>
                  <a:pt x="57" y="13"/>
                  <a:pt x="56" y="13"/>
                </a:cubicBezTo>
                <a:cubicBezTo>
                  <a:pt x="56" y="13"/>
                  <a:pt x="56" y="13"/>
                  <a:pt x="55" y="13"/>
                </a:cubicBezTo>
                <a:cubicBezTo>
                  <a:pt x="55" y="13"/>
                  <a:pt x="55" y="13"/>
                  <a:pt x="55" y="13"/>
                </a:cubicBezTo>
                <a:cubicBezTo>
                  <a:pt x="57" y="12"/>
                  <a:pt x="58" y="12"/>
                  <a:pt x="58" y="12"/>
                </a:cubicBezTo>
                <a:cubicBezTo>
                  <a:pt x="57" y="12"/>
                  <a:pt x="56" y="12"/>
                  <a:pt x="55" y="13"/>
                </a:cubicBezTo>
                <a:cubicBezTo>
                  <a:pt x="55" y="12"/>
                  <a:pt x="55" y="12"/>
                  <a:pt x="54" y="11"/>
                </a:cubicBezTo>
                <a:cubicBezTo>
                  <a:pt x="56" y="11"/>
                  <a:pt x="57" y="10"/>
                  <a:pt x="58" y="10"/>
                </a:cubicBezTo>
                <a:close/>
                <a:moveTo>
                  <a:pt x="54" y="23"/>
                </a:moveTo>
                <a:cubicBezTo>
                  <a:pt x="54" y="23"/>
                  <a:pt x="54" y="23"/>
                  <a:pt x="54" y="23"/>
                </a:cubicBezTo>
                <a:cubicBezTo>
                  <a:pt x="55" y="23"/>
                  <a:pt x="55" y="23"/>
                  <a:pt x="55" y="23"/>
                </a:cubicBezTo>
                <a:cubicBezTo>
                  <a:pt x="55" y="23"/>
                  <a:pt x="54" y="23"/>
                  <a:pt x="54" y="23"/>
                </a:cubicBezTo>
                <a:cubicBezTo>
                  <a:pt x="54" y="23"/>
                  <a:pt x="54" y="23"/>
                  <a:pt x="54" y="23"/>
                </a:cubicBezTo>
                <a:cubicBezTo>
                  <a:pt x="54" y="23"/>
                  <a:pt x="54" y="23"/>
                  <a:pt x="54" y="23"/>
                </a:cubicBezTo>
                <a:close/>
                <a:moveTo>
                  <a:pt x="54" y="14"/>
                </a:moveTo>
                <a:cubicBezTo>
                  <a:pt x="53" y="14"/>
                  <a:pt x="53" y="14"/>
                  <a:pt x="53" y="14"/>
                </a:cubicBezTo>
                <a:cubicBezTo>
                  <a:pt x="53" y="14"/>
                  <a:pt x="53" y="14"/>
                  <a:pt x="52" y="14"/>
                </a:cubicBezTo>
                <a:cubicBezTo>
                  <a:pt x="53" y="13"/>
                  <a:pt x="53" y="13"/>
                  <a:pt x="53" y="13"/>
                </a:cubicBezTo>
                <a:cubicBezTo>
                  <a:pt x="54" y="14"/>
                  <a:pt x="54" y="14"/>
                  <a:pt x="54" y="14"/>
                </a:cubicBezTo>
                <a:close/>
                <a:moveTo>
                  <a:pt x="53" y="13"/>
                </a:moveTo>
                <a:cubicBezTo>
                  <a:pt x="53" y="13"/>
                  <a:pt x="53" y="13"/>
                  <a:pt x="52" y="13"/>
                </a:cubicBezTo>
                <a:cubicBezTo>
                  <a:pt x="52" y="13"/>
                  <a:pt x="52" y="13"/>
                  <a:pt x="52" y="13"/>
                </a:cubicBezTo>
                <a:cubicBezTo>
                  <a:pt x="52" y="13"/>
                  <a:pt x="53" y="13"/>
                  <a:pt x="53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3" y="13"/>
                </a:cubicBezTo>
                <a:close/>
                <a:moveTo>
                  <a:pt x="46" y="6"/>
                </a:moveTo>
                <a:cubicBezTo>
                  <a:pt x="50" y="8"/>
                  <a:pt x="52" y="10"/>
                  <a:pt x="53" y="12"/>
                </a:cubicBezTo>
                <a:cubicBezTo>
                  <a:pt x="53" y="12"/>
                  <a:pt x="53" y="12"/>
                  <a:pt x="52" y="12"/>
                </a:cubicBez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2" y="12"/>
                  <a:pt x="52" y="13"/>
                </a:cubicBezTo>
                <a:cubicBezTo>
                  <a:pt x="50" y="11"/>
                  <a:pt x="48" y="9"/>
                  <a:pt x="44" y="7"/>
                </a:cubicBezTo>
                <a:cubicBezTo>
                  <a:pt x="45" y="6"/>
                  <a:pt x="46" y="6"/>
                  <a:pt x="46" y="6"/>
                </a:cubicBezTo>
                <a:close/>
                <a:moveTo>
                  <a:pt x="45" y="5"/>
                </a:moveTo>
                <a:cubicBezTo>
                  <a:pt x="45" y="5"/>
                  <a:pt x="45" y="5"/>
                  <a:pt x="45" y="5"/>
                </a:cubicBezTo>
                <a:cubicBezTo>
                  <a:pt x="45" y="6"/>
                  <a:pt x="44" y="6"/>
                  <a:pt x="44" y="6"/>
                </a:cubicBezTo>
                <a:cubicBezTo>
                  <a:pt x="43" y="6"/>
                  <a:pt x="43" y="6"/>
                  <a:pt x="43" y="5"/>
                </a:cubicBezTo>
                <a:cubicBezTo>
                  <a:pt x="43" y="5"/>
                  <a:pt x="44" y="5"/>
                  <a:pt x="45" y="5"/>
                </a:cubicBezTo>
                <a:close/>
                <a:moveTo>
                  <a:pt x="42" y="6"/>
                </a:moveTo>
                <a:cubicBezTo>
                  <a:pt x="42" y="6"/>
                  <a:pt x="43" y="6"/>
                  <a:pt x="43" y="6"/>
                </a:cubicBezTo>
                <a:cubicBezTo>
                  <a:pt x="41" y="8"/>
                  <a:pt x="39" y="9"/>
                  <a:pt x="37" y="10"/>
                </a:cubicBezTo>
                <a:cubicBezTo>
                  <a:pt x="36" y="10"/>
                  <a:pt x="36" y="9"/>
                  <a:pt x="35" y="9"/>
                </a:cubicBezTo>
                <a:cubicBezTo>
                  <a:pt x="37" y="7"/>
                  <a:pt x="40" y="6"/>
                  <a:pt x="42" y="6"/>
                </a:cubicBezTo>
                <a:close/>
                <a:moveTo>
                  <a:pt x="35" y="9"/>
                </a:moveTo>
                <a:cubicBezTo>
                  <a:pt x="35" y="10"/>
                  <a:pt x="36" y="10"/>
                  <a:pt x="36" y="11"/>
                </a:cubicBezTo>
                <a:cubicBezTo>
                  <a:pt x="36" y="11"/>
                  <a:pt x="35" y="12"/>
                  <a:pt x="35" y="12"/>
                </a:cubicBezTo>
                <a:cubicBezTo>
                  <a:pt x="34" y="12"/>
                  <a:pt x="33" y="11"/>
                  <a:pt x="33" y="11"/>
                </a:cubicBezTo>
                <a:cubicBezTo>
                  <a:pt x="33" y="10"/>
                  <a:pt x="34" y="10"/>
                  <a:pt x="35" y="9"/>
                </a:cubicBezTo>
                <a:close/>
                <a:moveTo>
                  <a:pt x="33" y="11"/>
                </a:moveTo>
                <a:cubicBezTo>
                  <a:pt x="33" y="11"/>
                  <a:pt x="34" y="12"/>
                  <a:pt x="34" y="12"/>
                </a:cubicBezTo>
                <a:cubicBezTo>
                  <a:pt x="33" y="13"/>
                  <a:pt x="32" y="14"/>
                  <a:pt x="32" y="15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3"/>
                  <a:pt x="32" y="12"/>
                  <a:pt x="33" y="11"/>
                </a:cubicBezTo>
                <a:close/>
                <a:moveTo>
                  <a:pt x="31" y="15"/>
                </a:moveTo>
                <a:cubicBezTo>
                  <a:pt x="31" y="16"/>
                  <a:pt x="31" y="16"/>
                  <a:pt x="31" y="16"/>
                </a:cubicBezTo>
                <a:cubicBezTo>
                  <a:pt x="31" y="17"/>
                  <a:pt x="30" y="17"/>
                  <a:pt x="30" y="17"/>
                </a:cubicBezTo>
                <a:cubicBezTo>
                  <a:pt x="30" y="17"/>
                  <a:pt x="30" y="16"/>
                  <a:pt x="31" y="15"/>
                </a:cubicBezTo>
                <a:close/>
                <a:moveTo>
                  <a:pt x="28" y="16"/>
                </a:moveTo>
                <a:cubicBezTo>
                  <a:pt x="28" y="16"/>
                  <a:pt x="28" y="16"/>
                  <a:pt x="28" y="16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5"/>
                  <a:pt x="28" y="16"/>
                </a:cubicBezTo>
                <a:close/>
                <a:moveTo>
                  <a:pt x="29" y="12"/>
                </a:moveTo>
                <a:cubicBezTo>
                  <a:pt x="29" y="13"/>
                  <a:pt x="29" y="13"/>
                  <a:pt x="29" y="13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3"/>
                  <a:pt x="29" y="13"/>
                  <a:pt x="28" y="13"/>
                </a:cubicBezTo>
                <a:cubicBezTo>
                  <a:pt x="29" y="13"/>
                  <a:pt x="29" y="12"/>
                  <a:pt x="29" y="12"/>
                </a:cubicBezTo>
                <a:close/>
                <a:moveTo>
                  <a:pt x="28" y="13"/>
                </a:moveTo>
                <a:cubicBezTo>
                  <a:pt x="28" y="13"/>
                  <a:pt x="28" y="14"/>
                  <a:pt x="28" y="14"/>
                </a:cubicBezTo>
                <a:cubicBezTo>
                  <a:pt x="28" y="13"/>
                  <a:pt x="28" y="13"/>
                  <a:pt x="28" y="13"/>
                </a:cubicBezTo>
                <a:cubicBezTo>
                  <a:pt x="28" y="13"/>
                  <a:pt x="28" y="13"/>
                  <a:pt x="28" y="13"/>
                </a:cubicBezTo>
                <a:close/>
                <a:moveTo>
                  <a:pt x="27" y="10"/>
                </a:moveTo>
                <a:cubicBezTo>
                  <a:pt x="28" y="11"/>
                  <a:pt x="28" y="11"/>
                  <a:pt x="29" y="11"/>
                </a:cubicBezTo>
                <a:cubicBezTo>
                  <a:pt x="28" y="11"/>
                  <a:pt x="28" y="11"/>
                  <a:pt x="28" y="12"/>
                </a:cubicBezTo>
                <a:cubicBezTo>
                  <a:pt x="27" y="11"/>
                  <a:pt x="27" y="11"/>
                  <a:pt x="27" y="10"/>
                </a:cubicBezTo>
                <a:cubicBezTo>
                  <a:pt x="27" y="10"/>
                  <a:pt x="27" y="10"/>
                  <a:pt x="27" y="10"/>
                </a:cubicBezTo>
                <a:close/>
                <a:moveTo>
                  <a:pt x="24" y="16"/>
                </a:moveTo>
                <a:cubicBezTo>
                  <a:pt x="24" y="16"/>
                  <a:pt x="24" y="15"/>
                  <a:pt x="24" y="15"/>
                </a:cubicBezTo>
                <a:cubicBezTo>
                  <a:pt x="24" y="15"/>
                  <a:pt x="24" y="15"/>
                  <a:pt x="24" y="15"/>
                </a:cubicBezTo>
                <a:cubicBezTo>
                  <a:pt x="24" y="15"/>
                  <a:pt x="24" y="15"/>
                  <a:pt x="24" y="15"/>
                </a:cubicBezTo>
                <a:cubicBezTo>
                  <a:pt x="24" y="16"/>
                  <a:pt x="24" y="16"/>
                  <a:pt x="24" y="16"/>
                </a:cubicBezTo>
                <a:close/>
                <a:moveTo>
                  <a:pt x="24" y="15"/>
                </a:moveTo>
                <a:cubicBezTo>
                  <a:pt x="24" y="15"/>
                  <a:pt x="24" y="14"/>
                  <a:pt x="24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4"/>
                  <a:pt x="24" y="14"/>
                  <a:pt x="25" y="14"/>
                </a:cubicBezTo>
                <a:cubicBezTo>
                  <a:pt x="24" y="14"/>
                  <a:pt x="24" y="15"/>
                  <a:pt x="24" y="15"/>
                </a:cubicBezTo>
                <a:close/>
                <a:moveTo>
                  <a:pt x="26" y="11"/>
                </a:moveTo>
                <a:cubicBezTo>
                  <a:pt x="26" y="11"/>
                  <a:pt x="26" y="11"/>
                  <a:pt x="26" y="11"/>
                </a:cubicBezTo>
                <a:cubicBezTo>
                  <a:pt x="25" y="11"/>
                  <a:pt x="25" y="11"/>
                  <a:pt x="25" y="11"/>
                </a:cubicBezTo>
                <a:cubicBezTo>
                  <a:pt x="25" y="11"/>
                  <a:pt x="25" y="11"/>
                  <a:pt x="26" y="11"/>
                </a:cubicBezTo>
                <a:close/>
                <a:moveTo>
                  <a:pt x="25" y="12"/>
                </a:moveTo>
                <a:cubicBezTo>
                  <a:pt x="25" y="12"/>
                  <a:pt x="25" y="12"/>
                  <a:pt x="26" y="12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3"/>
                  <a:pt x="25" y="13"/>
                  <a:pt x="24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3"/>
                  <a:pt x="23" y="12"/>
                </a:cubicBezTo>
                <a:cubicBezTo>
                  <a:pt x="24" y="12"/>
                  <a:pt x="24" y="12"/>
                  <a:pt x="25" y="12"/>
                </a:cubicBezTo>
                <a:close/>
                <a:moveTo>
                  <a:pt x="23" y="13"/>
                </a:moveTo>
                <a:cubicBezTo>
                  <a:pt x="23" y="13"/>
                  <a:pt x="23" y="13"/>
                  <a:pt x="23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23" y="13"/>
                  <a:pt x="23" y="13"/>
                  <a:pt x="23" y="13"/>
                </a:cubicBezTo>
                <a:close/>
                <a:moveTo>
                  <a:pt x="17" y="21"/>
                </a:moveTo>
                <a:cubicBezTo>
                  <a:pt x="17" y="21"/>
                  <a:pt x="17" y="21"/>
                  <a:pt x="17" y="21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20"/>
                  <a:pt x="17" y="20"/>
                  <a:pt x="17" y="19"/>
                </a:cubicBezTo>
                <a:cubicBezTo>
                  <a:pt x="17" y="20"/>
                  <a:pt x="17" y="20"/>
                  <a:pt x="17" y="21"/>
                </a:cubicBezTo>
                <a:close/>
                <a:moveTo>
                  <a:pt x="20" y="21"/>
                </a:moveTo>
                <a:cubicBezTo>
                  <a:pt x="20" y="21"/>
                  <a:pt x="20" y="21"/>
                  <a:pt x="19" y="21"/>
                </a:cubicBezTo>
                <a:cubicBezTo>
                  <a:pt x="19" y="21"/>
                  <a:pt x="19" y="21"/>
                  <a:pt x="20" y="20"/>
                </a:cubicBezTo>
                <a:cubicBezTo>
                  <a:pt x="20" y="20"/>
                  <a:pt x="20" y="21"/>
                  <a:pt x="20" y="21"/>
                </a:cubicBezTo>
                <a:cubicBezTo>
                  <a:pt x="20" y="21"/>
                  <a:pt x="20" y="21"/>
                  <a:pt x="20" y="21"/>
                </a:cubicBezTo>
                <a:close/>
                <a:moveTo>
                  <a:pt x="21" y="17"/>
                </a:moveTo>
                <a:cubicBezTo>
                  <a:pt x="21" y="17"/>
                  <a:pt x="21" y="17"/>
                  <a:pt x="21" y="17"/>
                </a:cubicBezTo>
                <a:cubicBezTo>
                  <a:pt x="21" y="17"/>
                  <a:pt x="21" y="18"/>
                  <a:pt x="21" y="19"/>
                </a:cubicBezTo>
                <a:cubicBezTo>
                  <a:pt x="21" y="19"/>
                  <a:pt x="21" y="20"/>
                  <a:pt x="20" y="20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19"/>
                  <a:pt x="21" y="18"/>
                  <a:pt x="21" y="17"/>
                </a:cubicBezTo>
                <a:close/>
                <a:moveTo>
                  <a:pt x="20" y="16"/>
                </a:moveTo>
                <a:cubicBezTo>
                  <a:pt x="20" y="16"/>
                  <a:pt x="19" y="17"/>
                  <a:pt x="18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7" y="17"/>
                  <a:pt x="17" y="17"/>
                </a:cubicBezTo>
                <a:cubicBezTo>
                  <a:pt x="18" y="16"/>
                  <a:pt x="19" y="16"/>
                  <a:pt x="20" y="16"/>
                </a:cubicBezTo>
                <a:close/>
                <a:moveTo>
                  <a:pt x="3" y="19"/>
                </a:moveTo>
                <a:cubicBezTo>
                  <a:pt x="3" y="19"/>
                  <a:pt x="2" y="19"/>
                  <a:pt x="2" y="19"/>
                </a:cubicBezTo>
                <a:cubicBezTo>
                  <a:pt x="2" y="19"/>
                  <a:pt x="3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lose/>
                <a:moveTo>
                  <a:pt x="3" y="19"/>
                </a:moveTo>
                <a:cubicBezTo>
                  <a:pt x="3" y="19"/>
                  <a:pt x="2" y="19"/>
                  <a:pt x="2" y="19"/>
                </a:cubicBezTo>
                <a:cubicBezTo>
                  <a:pt x="2" y="18"/>
                  <a:pt x="2" y="18"/>
                  <a:pt x="3" y="17"/>
                </a:cubicBezTo>
                <a:cubicBezTo>
                  <a:pt x="3" y="18"/>
                  <a:pt x="4" y="18"/>
                  <a:pt x="4" y="19"/>
                </a:cubicBezTo>
                <a:cubicBezTo>
                  <a:pt x="4" y="19"/>
                  <a:pt x="3" y="19"/>
                  <a:pt x="3" y="19"/>
                </a:cubicBezTo>
                <a:close/>
                <a:moveTo>
                  <a:pt x="5" y="18"/>
                </a:moveTo>
                <a:cubicBezTo>
                  <a:pt x="4" y="17"/>
                  <a:pt x="4" y="17"/>
                  <a:pt x="3" y="17"/>
                </a:cubicBezTo>
                <a:cubicBezTo>
                  <a:pt x="4" y="16"/>
                  <a:pt x="4" y="16"/>
                  <a:pt x="5" y="15"/>
                </a:cubicBezTo>
                <a:cubicBezTo>
                  <a:pt x="5" y="16"/>
                  <a:pt x="6" y="16"/>
                  <a:pt x="6" y="17"/>
                </a:cubicBezTo>
                <a:cubicBezTo>
                  <a:pt x="6" y="17"/>
                  <a:pt x="5" y="18"/>
                  <a:pt x="5" y="18"/>
                </a:cubicBezTo>
                <a:close/>
                <a:moveTo>
                  <a:pt x="5" y="20"/>
                </a:moveTo>
                <a:cubicBezTo>
                  <a:pt x="5" y="20"/>
                  <a:pt x="5" y="20"/>
                  <a:pt x="4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lose/>
                <a:moveTo>
                  <a:pt x="5" y="21"/>
                </a:moveTo>
                <a:cubicBezTo>
                  <a:pt x="4" y="21"/>
                  <a:pt x="4" y="21"/>
                  <a:pt x="4" y="21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0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lose/>
                <a:moveTo>
                  <a:pt x="6" y="19"/>
                </a:moveTo>
                <a:cubicBezTo>
                  <a:pt x="6" y="18"/>
                  <a:pt x="6" y="18"/>
                  <a:pt x="7" y="17"/>
                </a:cubicBezTo>
                <a:cubicBezTo>
                  <a:pt x="7" y="18"/>
                  <a:pt x="8" y="18"/>
                  <a:pt x="8" y="19"/>
                </a:cubicBezTo>
                <a:cubicBezTo>
                  <a:pt x="7" y="19"/>
                  <a:pt x="7" y="19"/>
                  <a:pt x="7" y="20"/>
                </a:cubicBezTo>
                <a:cubicBezTo>
                  <a:pt x="6" y="19"/>
                  <a:pt x="6" y="19"/>
                  <a:pt x="6" y="19"/>
                </a:cubicBezTo>
                <a:close/>
                <a:moveTo>
                  <a:pt x="6" y="15"/>
                </a:moveTo>
                <a:cubicBezTo>
                  <a:pt x="7" y="15"/>
                  <a:pt x="8" y="15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7" y="16"/>
                  <a:pt x="7" y="15"/>
                  <a:pt x="6" y="15"/>
                </a:cubicBezTo>
                <a:close/>
                <a:moveTo>
                  <a:pt x="8" y="21"/>
                </a:moveTo>
                <a:cubicBezTo>
                  <a:pt x="8" y="21"/>
                  <a:pt x="7" y="20"/>
                  <a:pt x="7" y="20"/>
                </a:cubicBezTo>
                <a:cubicBezTo>
                  <a:pt x="7" y="20"/>
                  <a:pt x="8" y="19"/>
                  <a:pt x="8" y="19"/>
                </a:cubicBezTo>
                <a:cubicBezTo>
                  <a:pt x="8" y="20"/>
                  <a:pt x="9" y="20"/>
                  <a:pt x="9" y="21"/>
                </a:cubicBezTo>
                <a:cubicBezTo>
                  <a:pt x="8" y="21"/>
                  <a:pt x="8" y="21"/>
                  <a:pt x="8" y="21"/>
                </a:cubicBezTo>
                <a:close/>
                <a:moveTo>
                  <a:pt x="10" y="18"/>
                </a:moveTo>
                <a:cubicBezTo>
                  <a:pt x="10" y="18"/>
                  <a:pt x="10" y="18"/>
                  <a:pt x="10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9" y="17"/>
                  <a:pt x="9" y="17"/>
                  <a:pt x="8" y="16"/>
                </a:cubicBezTo>
                <a:cubicBezTo>
                  <a:pt x="8" y="16"/>
                  <a:pt x="8" y="16"/>
                  <a:pt x="9" y="16"/>
                </a:cubicBezTo>
                <a:cubicBezTo>
                  <a:pt x="9" y="16"/>
                  <a:pt x="10" y="17"/>
                  <a:pt x="10" y="17"/>
                </a:cubicBezTo>
                <a:cubicBezTo>
                  <a:pt x="11" y="18"/>
                  <a:pt x="11" y="19"/>
                  <a:pt x="11" y="19"/>
                </a:cubicBezTo>
                <a:cubicBezTo>
                  <a:pt x="10" y="19"/>
                  <a:pt x="10" y="18"/>
                  <a:pt x="10" y="18"/>
                </a:cubicBezTo>
                <a:close/>
                <a:moveTo>
                  <a:pt x="9" y="16"/>
                </a:moveTo>
                <a:cubicBezTo>
                  <a:pt x="9" y="16"/>
                  <a:pt x="9" y="15"/>
                  <a:pt x="9" y="15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6"/>
                  <a:pt x="9" y="16"/>
                  <a:pt x="9" y="16"/>
                </a:cubicBezTo>
                <a:close/>
                <a:moveTo>
                  <a:pt x="13" y="21"/>
                </a:moveTo>
                <a:cubicBezTo>
                  <a:pt x="13" y="20"/>
                  <a:pt x="13" y="20"/>
                  <a:pt x="13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14" y="19"/>
                  <a:pt x="14" y="19"/>
                  <a:pt x="14" y="20"/>
                </a:cubicBezTo>
                <a:cubicBezTo>
                  <a:pt x="14" y="20"/>
                  <a:pt x="13" y="21"/>
                  <a:pt x="13" y="21"/>
                </a:cubicBezTo>
                <a:close/>
                <a:moveTo>
                  <a:pt x="15" y="19"/>
                </a:moveTo>
                <a:cubicBezTo>
                  <a:pt x="14" y="19"/>
                  <a:pt x="14" y="19"/>
                  <a:pt x="14" y="18"/>
                </a:cubicBezTo>
                <a:cubicBezTo>
                  <a:pt x="14" y="18"/>
                  <a:pt x="15" y="18"/>
                  <a:pt x="15" y="18"/>
                </a:cubicBezTo>
                <a:cubicBezTo>
                  <a:pt x="15" y="18"/>
                  <a:pt x="15" y="19"/>
                  <a:pt x="15" y="19"/>
                </a:cubicBezTo>
                <a:close/>
                <a:moveTo>
                  <a:pt x="12" y="11"/>
                </a:moveTo>
                <a:cubicBezTo>
                  <a:pt x="14" y="13"/>
                  <a:pt x="15" y="15"/>
                  <a:pt x="15" y="17"/>
                </a:cubicBezTo>
                <a:cubicBezTo>
                  <a:pt x="13" y="16"/>
                  <a:pt x="12" y="16"/>
                  <a:pt x="12" y="16"/>
                </a:cubicBezTo>
                <a:cubicBezTo>
                  <a:pt x="13" y="17"/>
                  <a:pt x="14" y="17"/>
                  <a:pt x="15" y="17"/>
                </a:cubicBezTo>
                <a:cubicBezTo>
                  <a:pt x="14" y="17"/>
                  <a:pt x="14" y="18"/>
                  <a:pt x="13" y="18"/>
                </a:cubicBezTo>
                <a:cubicBezTo>
                  <a:pt x="13" y="18"/>
                  <a:pt x="13" y="18"/>
                  <a:pt x="12" y="17"/>
                </a:cubicBezTo>
                <a:cubicBezTo>
                  <a:pt x="11" y="15"/>
                  <a:pt x="10" y="14"/>
                  <a:pt x="8" y="13"/>
                </a:cubicBezTo>
                <a:cubicBezTo>
                  <a:pt x="9" y="12"/>
                  <a:pt x="10" y="11"/>
                  <a:pt x="12" y="11"/>
                </a:cubicBezTo>
                <a:close/>
                <a:moveTo>
                  <a:pt x="7" y="13"/>
                </a:moveTo>
                <a:cubicBezTo>
                  <a:pt x="8" y="14"/>
                  <a:pt x="9" y="15"/>
                  <a:pt x="9" y="15"/>
                </a:cubicBezTo>
                <a:cubicBezTo>
                  <a:pt x="9" y="15"/>
                  <a:pt x="9" y="16"/>
                  <a:pt x="9" y="16"/>
                </a:cubicBezTo>
                <a:cubicBezTo>
                  <a:pt x="8" y="15"/>
                  <a:pt x="7" y="15"/>
                  <a:pt x="6" y="14"/>
                </a:cubicBez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7" y="14"/>
                  <a:pt x="7" y="13"/>
                </a:cubicBezTo>
                <a:close/>
                <a:moveTo>
                  <a:pt x="5" y="12"/>
                </a:moveTo>
                <a:cubicBezTo>
                  <a:pt x="6" y="12"/>
                  <a:pt x="6" y="13"/>
                  <a:pt x="7" y="13"/>
                </a:cubicBezTo>
                <a:cubicBezTo>
                  <a:pt x="6" y="13"/>
                  <a:pt x="6" y="13"/>
                  <a:pt x="5" y="14"/>
                </a:cubicBezTo>
                <a:cubicBezTo>
                  <a:pt x="5" y="13"/>
                  <a:pt x="4" y="13"/>
                  <a:pt x="4" y="13"/>
                </a:cubicBezTo>
                <a:cubicBezTo>
                  <a:pt x="4" y="13"/>
                  <a:pt x="5" y="12"/>
                  <a:pt x="5" y="12"/>
                </a:cubicBezTo>
                <a:close/>
                <a:moveTo>
                  <a:pt x="0" y="15"/>
                </a:moveTo>
                <a:cubicBezTo>
                  <a:pt x="1" y="14"/>
                  <a:pt x="2" y="14"/>
                  <a:pt x="3" y="13"/>
                </a:cubicBezTo>
                <a:cubicBezTo>
                  <a:pt x="3" y="14"/>
                  <a:pt x="4" y="14"/>
                  <a:pt x="4" y="14"/>
                </a:cubicBezTo>
                <a:cubicBezTo>
                  <a:pt x="3" y="15"/>
                  <a:pt x="3" y="15"/>
                  <a:pt x="2" y="16"/>
                </a:cubicBezTo>
                <a:cubicBezTo>
                  <a:pt x="2" y="16"/>
                  <a:pt x="1" y="15"/>
                  <a:pt x="0" y="15"/>
                </a:cubicBezTo>
                <a:close/>
                <a:moveTo>
                  <a:pt x="1" y="19"/>
                </a:moveTo>
                <a:cubicBezTo>
                  <a:pt x="1" y="20"/>
                  <a:pt x="2" y="20"/>
                  <a:pt x="2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0"/>
                  <a:pt x="1" y="20"/>
                  <a:pt x="1" y="20"/>
                </a:cubicBezTo>
                <a:cubicBezTo>
                  <a:pt x="1" y="20"/>
                  <a:pt x="1" y="20"/>
                  <a:pt x="1" y="19"/>
                </a:cubicBezTo>
                <a:close/>
              </a:path>
            </a:pathLst>
          </a:custGeom>
          <a:solidFill>
            <a:srgbClr val="3D9D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>
                  <a:lumMod val="95000"/>
                  <a:alpha val="70000"/>
                </a:schemeClr>
              </a:solidFill>
            </a:endParaRPr>
          </a:p>
        </p:txBody>
      </p:sp>
      <p:sp>
        <p:nvSpPr>
          <p:cNvPr id="266" name="Freeform 22"/>
          <p:cNvSpPr>
            <a:spLocks noEditPoints="1"/>
          </p:cNvSpPr>
          <p:nvPr/>
        </p:nvSpPr>
        <p:spPr bwMode="auto">
          <a:xfrm>
            <a:off x="3222904" y="6177282"/>
            <a:ext cx="6281010" cy="763588"/>
          </a:xfrm>
          <a:custGeom>
            <a:avLst/>
            <a:gdLst>
              <a:gd name="T0" fmla="*/ 398 w 411"/>
              <a:gd name="T1" fmla="*/ 14 h 46"/>
              <a:gd name="T2" fmla="*/ 329 w 411"/>
              <a:gd name="T3" fmla="*/ 15 h 46"/>
              <a:gd name="T4" fmla="*/ 280 w 411"/>
              <a:gd name="T5" fmla="*/ 11 h 46"/>
              <a:gd name="T6" fmla="*/ 228 w 411"/>
              <a:gd name="T7" fmla="*/ 5 h 46"/>
              <a:gd name="T8" fmla="*/ 195 w 411"/>
              <a:gd name="T9" fmla="*/ 11 h 46"/>
              <a:gd name="T10" fmla="*/ 150 w 411"/>
              <a:gd name="T11" fmla="*/ 12 h 46"/>
              <a:gd name="T12" fmla="*/ 123 w 411"/>
              <a:gd name="T13" fmla="*/ 8 h 46"/>
              <a:gd name="T14" fmla="*/ 59 w 411"/>
              <a:gd name="T15" fmla="*/ 19 h 46"/>
              <a:gd name="T16" fmla="*/ 29 w 411"/>
              <a:gd name="T17" fmla="*/ 20 h 46"/>
              <a:gd name="T18" fmla="*/ 6 w 411"/>
              <a:gd name="T19" fmla="*/ 24 h 46"/>
              <a:gd name="T20" fmla="*/ 341 w 411"/>
              <a:gd name="T21" fmla="*/ 26 h 46"/>
              <a:gd name="T22" fmla="*/ 350 w 411"/>
              <a:gd name="T23" fmla="*/ 25 h 46"/>
              <a:gd name="T24" fmla="*/ 352 w 411"/>
              <a:gd name="T25" fmla="*/ 28 h 46"/>
              <a:gd name="T26" fmla="*/ 375 w 411"/>
              <a:gd name="T27" fmla="*/ 27 h 46"/>
              <a:gd name="T28" fmla="*/ 384 w 411"/>
              <a:gd name="T29" fmla="*/ 28 h 46"/>
              <a:gd name="T30" fmla="*/ 392 w 411"/>
              <a:gd name="T31" fmla="*/ 27 h 46"/>
              <a:gd name="T32" fmla="*/ 405 w 411"/>
              <a:gd name="T33" fmla="*/ 26 h 46"/>
              <a:gd name="T34" fmla="*/ 399 w 411"/>
              <a:gd name="T35" fmla="*/ 16 h 46"/>
              <a:gd name="T36" fmla="*/ 379 w 411"/>
              <a:gd name="T37" fmla="*/ 23 h 46"/>
              <a:gd name="T38" fmla="*/ 365 w 411"/>
              <a:gd name="T39" fmla="*/ 18 h 46"/>
              <a:gd name="T40" fmla="*/ 343 w 411"/>
              <a:gd name="T41" fmla="*/ 15 h 46"/>
              <a:gd name="T42" fmla="*/ 299 w 411"/>
              <a:gd name="T43" fmla="*/ 19 h 46"/>
              <a:gd name="T44" fmla="*/ 306 w 411"/>
              <a:gd name="T45" fmla="*/ 18 h 46"/>
              <a:gd name="T46" fmla="*/ 312 w 411"/>
              <a:gd name="T47" fmla="*/ 21 h 46"/>
              <a:gd name="T48" fmla="*/ 311 w 411"/>
              <a:gd name="T49" fmla="*/ 8 h 46"/>
              <a:gd name="T50" fmla="*/ 289 w 411"/>
              <a:gd name="T51" fmla="*/ 17 h 46"/>
              <a:gd name="T52" fmla="*/ 269 w 411"/>
              <a:gd name="T53" fmla="*/ 18 h 46"/>
              <a:gd name="T54" fmla="*/ 285 w 411"/>
              <a:gd name="T55" fmla="*/ 14 h 46"/>
              <a:gd name="T56" fmla="*/ 253 w 411"/>
              <a:gd name="T57" fmla="*/ 17 h 46"/>
              <a:gd name="T58" fmla="*/ 227 w 411"/>
              <a:gd name="T59" fmla="*/ 11 h 46"/>
              <a:gd name="T60" fmla="*/ 226 w 411"/>
              <a:gd name="T61" fmla="*/ 17 h 46"/>
              <a:gd name="T62" fmla="*/ 231 w 411"/>
              <a:gd name="T63" fmla="*/ 15 h 46"/>
              <a:gd name="T64" fmla="*/ 235 w 411"/>
              <a:gd name="T65" fmla="*/ 20 h 46"/>
              <a:gd name="T66" fmla="*/ 237 w 411"/>
              <a:gd name="T67" fmla="*/ 12 h 46"/>
              <a:gd name="T68" fmla="*/ 213 w 411"/>
              <a:gd name="T69" fmla="*/ 13 h 46"/>
              <a:gd name="T70" fmla="*/ 201 w 411"/>
              <a:gd name="T71" fmla="*/ 21 h 46"/>
              <a:gd name="T72" fmla="*/ 179 w 411"/>
              <a:gd name="T73" fmla="*/ 19 h 46"/>
              <a:gd name="T74" fmla="*/ 190 w 411"/>
              <a:gd name="T75" fmla="*/ 15 h 46"/>
              <a:gd name="T76" fmla="*/ 192 w 411"/>
              <a:gd name="T77" fmla="*/ 16 h 46"/>
              <a:gd name="T78" fmla="*/ 179 w 411"/>
              <a:gd name="T79" fmla="*/ 16 h 46"/>
              <a:gd name="T80" fmla="*/ 156 w 411"/>
              <a:gd name="T81" fmla="*/ 19 h 46"/>
              <a:gd name="T82" fmla="*/ 159 w 411"/>
              <a:gd name="T83" fmla="*/ 20 h 46"/>
              <a:gd name="T84" fmla="*/ 166 w 411"/>
              <a:gd name="T85" fmla="*/ 20 h 46"/>
              <a:gd name="T86" fmla="*/ 164 w 411"/>
              <a:gd name="T87" fmla="*/ 12 h 46"/>
              <a:gd name="T88" fmla="*/ 149 w 411"/>
              <a:gd name="T89" fmla="*/ 18 h 46"/>
              <a:gd name="T90" fmla="*/ 138 w 411"/>
              <a:gd name="T91" fmla="*/ 20 h 46"/>
              <a:gd name="T92" fmla="*/ 141 w 411"/>
              <a:gd name="T93" fmla="*/ 14 h 46"/>
              <a:gd name="T94" fmla="*/ 131 w 411"/>
              <a:gd name="T95" fmla="*/ 20 h 46"/>
              <a:gd name="T96" fmla="*/ 104 w 411"/>
              <a:gd name="T97" fmla="*/ 22 h 46"/>
              <a:gd name="T98" fmla="*/ 111 w 411"/>
              <a:gd name="T99" fmla="*/ 22 h 46"/>
              <a:gd name="T100" fmla="*/ 113 w 411"/>
              <a:gd name="T101" fmla="*/ 17 h 46"/>
              <a:gd name="T102" fmla="*/ 120 w 411"/>
              <a:gd name="T103" fmla="*/ 18 h 46"/>
              <a:gd name="T104" fmla="*/ 96 w 411"/>
              <a:gd name="T105" fmla="*/ 20 h 46"/>
              <a:gd name="T106" fmla="*/ 83 w 411"/>
              <a:gd name="T107" fmla="*/ 22 h 46"/>
              <a:gd name="T108" fmla="*/ 90 w 411"/>
              <a:gd name="T109" fmla="*/ 24 h 46"/>
              <a:gd name="T110" fmla="*/ 75 w 411"/>
              <a:gd name="T111" fmla="*/ 20 h 46"/>
              <a:gd name="T112" fmla="*/ 47 w 411"/>
              <a:gd name="T113" fmla="*/ 21 h 46"/>
              <a:gd name="T114" fmla="*/ 58 w 411"/>
              <a:gd name="T115" fmla="*/ 21 h 46"/>
              <a:gd name="T116" fmla="*/ 44 w 411"/>
              <a:gd name="T117" fmla="*/ 18 h 46"/>
              <a:gd name="T118" fmla="*/ 10 w 411"/>
              <a:gd name="T119" fmla="*/ 23 h 46"/>
              <a:gd name="T120" fmla="*/ 21 w 411"/>
              <a:gd name="T121" fmla="*/ 22 h 46"/>
              <a:gd name="T122" fmla="*/ 14 w 411"/>
              <a:gd name="T123" fmla="*/ 21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11" h="46">
                <a:moveTo>
                  <a:pt x="2" y="27"/>
                </a:moveTo>
                <a:cubicBezTo>
                  <a:pt x="1" y="31"/>
                  <a:pt x="1" y="38"/>
                  <a:pt x="0" y="46"/>
                </a:cubicBezTo>
                <a:cubicBezTo>
                  <a:pt x="411" y="46"/>
                  <a:pt x="411" y="46"/>
                  <a:pt x="411" y="46"/>
                </a:cubicBezTo>
                <a:cubicBezTo>
                  <a:pt x="411" y="39"/>
                  <a:pt x="410" y="29"/>
                  <a:pt x="410" y="26"/>
                </a:cubicBezTo>
                <a:cubicBezTo>
                  <a:pt x="410" y="26"/>
                  <a:pt x="410" y="26"/>
                  <a:pt x="410" y="26"/>
                </a:cubicBezTo>
                <a:cubicBezTo>
                  <a:pt x="410" y="26"/>
                  <a:pt x="410" y="26"/>
                  <a:pt x="410" y="26"/>
                </a:cubicBezTo>
                <a:cubicBezTo>
                  <a:pt x="410" y="26"/>
                  <a:pt x="410" y="26"/>
                  <a:pt x="410" y="26"/>
                </a:cubicBezTo>
                <a:cubicBezTo>
                  <a:pt x="410" y="26"/>
                  <a:pt x="410" y="26"/>
                  <a:pt x="410" y="26"/>
                </a:cubicBezTo>
                <a:cubicBezTo>
                  <a:pt x="410" y="26"/>
                  <a:pt x="410" y="26"/>
                  <a:pt x="410" y="26"/>
                </a:cubicBezTo>
                <a:cubicBezTo>
                  <a:pt x="409" y="26"/>
                  <a:pt x="409" y="26"/>
                  <a:pt x="409" y="26"/>
                </a:cubicBezTo>
                <a:cubicBezTo>
                  <a:pt x="409" y="25"/>
                  <a:pt x="409" y="25"/>
                  <a:pt x="410" y="25"/>
                </a:cubicBezTo>
                <a:cubicBezTo>
                  <a:pt x="410" y="24"/>
                  <a:pt x="410" y="24"/>
                  <a:pt x="410" y="24"/>
                </a:cubicBezTo>
                <a:cubicBezTo>
                  <a:pt x="409" y="25"/>
                  <a:pt x="409" y="25"/>
                  <a:pt x="408" y="25"/>
                </a:cubicBezTo>
                <a:cubicBezTo>
                  <a:pt x="408" y="25"/>
                  <a:pt x="408" y="25"/>
                  <a:pt x="407" y="25"/>
                </a:cubicBezTo>
                <a:cubicBezTo>
                  <a:pt x="408" y="24"/>
                  <a:pt x="408" y="23"/>
                  <a:pt x="409" y="22"/>
                </a:cubicBezTo>
                <a:cubicBezTo>
                  <a:pt x="409" y="22"/>
                  <a:pt x="409" y="22"/>
                  <a:pt x="409" y="22"/>
                </a:cubicBezTo>
                <a:cubicBezTo>
                  <a:pt x="409" y="22"/>
                  <a:pt x="409" y="21"/>
                  <a:pt x="409" y="21"/>
                </a:cubicBezTo>
                <a:cubicBezTo>
                  <a:pt x="409" y="21"/>
                  <a:pt x="409" y="21"/>
                  <a:pt x="409" y="21"/>
                </a:cubicBezTo>
                <a:cubicBezTo>
                  <a:pt x="409" y="21"/>
                  <a:pt x="408" y="21"/>
                  <a:pt x="408" y="21"/>
                </a:cubicBezTo>
                <a:cubicBezTo>
                  <a:pt x="408" y="21"/>
                  <a:pt x="409" y="21"/>
                  <a:pt x="409" y="21"/>
                </a:cubicBezTo>
                <a:cubicBezTo>
                  <a:pt x="409" y="21"/>
                  <a:pt x="409" y="21"/>
                  <a:pt x="409" y="21"/>
                </a:cubicBezTo>
                <a:cubicBezTo>
                  <a:pt x="409" y="21"/>
                  <a:pt x="408" y="21"/>
                  <a:pt x="408" y="21"/>
                </a:cubicBezTo>
                <a:cubicBezTo>
                  <a:pt x="407" y="21"/>
                  <a:pt x="407" y="21"/>
                  <a:pt x="407" y="21"/>
                </a:cubicBezTo>
                <a:cubicBezTo>
                  <a:pt x="407" y="21"/>
                  <a:pt x="407" y="21"/>
                  <a:pt x="408" y="21"/>
                </a:cubicBezTo>
                <a:cubicBezTo>
                  <a:pt x="407" y="21"/>
                  <a:pt x="406" y="22"/>
                  <a:pt x="405" y="22"/>
                </a:cubicBezTo>
                <a:cubicBezTo>
                  <a:pt x="406" y="21"/>
                  <a:pt x="407" y="20"/>
                  <a:pt x="408" y="19"/>
                </a:cubicBezTo>
                <a:cubicBezTo>
                  <a:pt x="408" y="19"/>
                  <a:pt x="408" y="19"/>
                  <a:pt x="409" y="19"/>
                </a:cubicBezTo>
                <a:cubicBezTo>
                  <a:pt x="409" y="19"/>
                  <a:pt x="409" y="19"/>
                  <a:pt x="409" y="18"/>
                </a:cubicBezTo>
                <a:cubicBezTo>
                  <a:pt x="408" y="18"/>
                  <a:pt x="408" y="18"/>
                  <a:pt x="408" y="18"/>
                </a:cubicBezTo>
                <a:cubicBezTo>
                  <a:pt x="408" y="18"/>
                  <a:pt x="408" y="18"/>
                  <a:pt x="409" y="18"/>
                </a:cubicBezTo>
                <a:cubicBezTo>
                  <a:pt x="409" y="18"/>
                  <a:pt x="408" y="17"/>
                  <a:pt x="408" y="17"/>
                </a:cubicBezTo>
                <a:cubicBezTo>
                  <a:pt x="408" y="17"/>
                  <a:pt x="408" y="17"/>
                  <a:pt x="408" y="17"/>
                </a:cubicBezTo>
                <a:cubicBezTo>
                  <a:pt x="408" y="17"/>
                  <a:pt x="407" y="17"/>
                  <a:pt x="407" y="17"/>
                </a:cubicBezTo>
                <a:cubicBezTo>
                  <a:pt x="407" y="17"/>
                  <a:pt x="407" y="17"/>
                  <a:pt x="408" y="16"/>
                </a:cubicBezTo>
                <a:cubicBezTo>
                  <a:pt x="408" y="16"/>
                  <a:pt x="407" y="17"/>
                  <a:pt x="406" y="17"/>
                </a:cubicBezTo>
                <a:cubicBezTo>
                  <a:pt x="406" y="17"/>
                  <a:pt x="405" y="17"/>
                  <a:pt x="405" y="17"/>
                </a:cubicBezTo>
                <a:cubicBezTo>
                  <a:pt x="405" y="17"/>
                  <a:pt x="405" y="17"/>
                  <a:pt x="406" y="17"/>
                </a:cubicBezTo>
                <a:cubicBezTo>
                  <a:pt x="406" y="17"/>
                  <a:pt x="406" y="17"/>
                  <a:pt x="405" y="17"/>
                </a:cubicBezTo>
                <a:cubicBezTo>
                  <a:pt x="403" y="16"/>
                  <a:pt x="400" y="15"/>
                  <a:pt x="397" y="14"/>
                </a:cubicBezTo>
                <a:cubicBezTo>
                  <a:pt x="398" y="14"/>
                  <a:pt x="398" y="14"/>
                  <a:pt x="398" y="14"/>
                </a:cubicBezTo>
                <a:cubicBezTo>
                  <a:pt x="398" y="14"/>
                  <a:pt x="398" y="14"/>
                  <a:pt x="397" y="14"/>
                </a:cubicBezTo>
                <a:cubicBezTo>
                  <a:pt x="397" y="14"/>
                  <a:pt x="397" y="14"/>
                  <a:pt x="397" y="14"/>
                </a:cubicBezTo>
                <a:cubicBezTo>
                  <a:pt x="397" y="14"/>
                  <a:pt x="397" y="14"/>
                  <a:pt x="397" y="14"/>
                </a:cubicBezTo>
                <a:cubicBezTo>
                  <a:pt x="393" y="15"/>
                  <a:pt x="390" y="17"/>
                  <a:pt x="387" y="18"/>
                </a:cubicBezTo>
                <a:cubicBezTo>
                  <a:pt x="386" y="18"/>
                  <a:pt x="386" y="18"/>
                  <a:pt x="385" y="18"/>
                </a:cubicBezTo>
                <a:cubicBezTo>
                  <a:pt x="387" y="17"/>
                  <a:pt x="388" y="17"/>
                  <a:pt x="388" y="17"/>
                </a:cubicBezTo>
                <a:cubicBezTo>
                  <a:pt x="387" y="17"/>
                  <a:pt x="386" y="17"/>
                  <a:pt x="385" y="17"/>
                </a:cubicBezTo>
                <a:cubicBezTo>
                  <a:pt x="383" y="17"/>
                  <a:pt x="381" y="17"/>
                  <a:pt x="379" y="16"/>
                </a:cubicBezTo>
                <a:cubicBezTo>
                  <a:pt x="379" y="16"/>
                  <a:pt x="381" y="17"/>
                  <a:pt x="384" y="18"/>
                </a:cubicBezTo>
                <a:cubicBezTo>
                  <a:pt x="384" y="18"/>
                  <a:pt x="383" y="18"/>
                  <a:pt x="383" y="18"/>
                </a:cubicBezTo>
                <a:cubicBezTo>
                  <a:pt x="380" y="16"/>
                  <a:pt x="376" y="15"/>
                  <a:pt x="371" y="13"/>
                </a:cubicBezTo>
                <a:cubicBezTo>
                  <a:pt x="371" y="13"/>
                  <a:pt x="376" y="15"/>
                  <a:pt x="382" y="18"/>
                </a:cubicBezTo>
                <a:cubicBezTo>
                  <a:pt x="379" y="19"/>
                  <a:pt x="377" y="20"/>
                  <a:pt x="375" y="21"/>
                </a:cubicBezTo>
                <a:cubicBezTo>
                  <a:pt x="374" y="21"/>
                  <a:pt x="372" y="20"/>
                  <a:pt x="370" y="20"/>
                </a:cubicBezTo>
                <a:cubicBezTo>
                  <a:pt x="370" y="20"/>
                  <a:pt x="372" y="21"/>
                  <a:pt x="375" y="22"/>
                </a:cubicBezTo>
                <a:cubicBezTo>
                  <a:pt x="374" y="22"/>
                  <a:pt x="374" y="22"/>
                  <a:pt x="374" y="22"/>
                </a:cubicBezTo>
                <a:cubicBezTo>
                  <a:pt x="372" y="21"/>
                  <a:pt x="369" y="20"/>
                  <a:pt x="366" y="18"/>
                </a:cubicBezTo>
                <a:cubicBezTo>
                  <a:pt x="364" y="17"/>
                  <a:pt x="363" y="15"/>
                  <a:pt x="362" y="15"/>
                </a:cubicBezTo>
                <a:cubicBezTo>
                  <a:pt x="366" y="13"/>
                  <a:pt x="369" y="12"/>
                  <a:pt x="369" y="12"/>
                </a:cubicBezTo>
                <a:cubicBezTo>
                  <a:pt x="366" y="13"/>
                  <a:pt x="364" y="14"/>
                  <a:pt x="362" y="14"/>
                </a:cubicBezTo>
                <a:cubicBezTo>
                  <a:pt x="362" y="14"/>
                  <a:pt x="362" y="14"/>
                  <a:pt x="362" y="14"/>
                </a:cubicBezTo>
                <a:cubicBezTo>
                  <a:pt x="362" y="14"/>
                  <a:pt x="362" y="14"/>
                  <a:pt x="362" y="14"/>
                </a:cubicBezTo>
                <a:cubicBezTo>
                  <a:pt x="360" y="15"/>
                  <a:pt x="358" y="16"/>
                  <a:pt x="357" y="17"/>
                </a:cubicBezTo>
                <a:cubicBezTo>
                  <a:pt x="356" y="16"/>
                  <a:pt x="356" y="16"/>
                  <a:pt x="356" y="16"/>
                </a:cubicBezTo>
                <a:cubicBezTo>
                  <a:pt x="357" y="16"/>
                  <a:pt x="358" y="16"/>
                  <a:pt x="358" y="16"/>
                </a:cubicBezTo>
                <a:cubicBezTo>
                  <a:pt x="357" y="16"/>
                  <a:pt x="356" y="16"/>
                  <a:pt x="356" y="16"/>
                </a:cubicBezTo>
                <a:cubicBezTo>
                  <a:pt x="353" y="14"/>
                  <a:pt x="351" y="14"/>
                  <a:pt x="351" y="14"/>
                </a:cubicBezTo>
                <a:cubicBezTo>
                  <a:pt x="352" y="15"/>
                  <a:pt x="354" y="15"/>
                  <a:pt x="355" y="16"/>
                </a:cubicBezTo>
                <a:cubicBezTo>
                  <a:pt x="354" y="16"/>
                  <a:pt x="353" y="16"/>
                  <a:pt x="352" y="17"/>
                </a:cubicBezTo>
                <a:cubicBezTo>
                  <a:pt x="350" y="15"/>
                  <a:pt x="347" y="13"/>
                  <a:pt x="344" y="11"/>
                </a:cubicBezTo>
                <a:cubicBezTo>
                  <a:pt x="345" y="11"/>
                  <a:pt x="346" y="10"/>
                  <a:pt x="346" y="10"/>
                </a:cubicBezTo>
                <a:cubicBezTo>
                  <a:pt x="345" y="10"/>
                  <a:pt x="345" y="11"/>
                  <a:pt x="344" y="11"/>
                </a:cubicBezTo>
                <a:cubicBezTo>
                  <a:pt x="343" y="11"/>
                  <a:pt x="343" y="10"/>
                  <a:pt x="342" y="10"/>
                </a:cubicBezTo>
                <a:cubicBezTo>
                  <a:pt x="343" y="10"/>
                  <a:pt x="344" y="10"/>
                  <a:pt x="344" y="10"/>
                </a:cubicBezTo>
                <a:cubicBezTo>
                  <a:pt x="344" y="10"/>
                  <a:pt x="343" y="10"/>
                  <a:pt x="342" y="10"/>
                </a:cubicBezTo>
                <a:cubicBezTo>
                  <a:pt x="341" y="9"/>
                  <a:pt x="341" y="9"/>
                  <a:pt x="340" y="9"/>
                </a:cubicBezTo>
                <a:cubicBezTo>
                  <a:pt x="340" y="9"/>
                  <a:pt x="341" y="9"/>
                  <a:pt x="342" y="10"/>
                </a:cubicBezTo>
                <a:cubicBezTo>
                  <a:pt x="335" y="11"/>
                  <a:pt x="331" y="13"/>
                  <a:pt x="329" y="15"/>
                </a:cubicBezTo>
                <a:cubicBezTo>
                  <a:pt x="329" y="15"/>
                  <a:pt x="328" y="15"/>
                  <a:pt x="328" y="15"/>
                </a:cubicBezTo>
                <a:cubicBezTo>
                  <a:pt x="329" y="15"/>
                  <a:pt x="329" y="15"/>
                  <a:pt x="329" y="15"/>
                </a:cubicBezTo>
                <a:cubicBezTo>
                  <a:pt x="328" y="16"/>
                  <a:pt x="327" y="17"/>
                  <a:pt x="327" y="18"/>
                </a:cubicBezTo>
                <a:cubicBezTo>
                  <a:pt x="326" y="18"/>
                  <a:pt x="326" y="18"/>
                  <a:pt x="326" y="18"/>
                </a:cubicBezTo>
                <a:cubicBezTo>
                  <a:pt x="326" y="17"/>
                  <a:pt x="325" y="16"/>
                  <a:pt x="325" y="15"/>
                </a:cubicBezTo>
                <a:cubicBezTo>
                  <a:pt x="329" y="13"/>
                  <a:pt x="332" y="12"/>
                  <a:pt x="332" y="12"/>
                </a:cubicBezTo>
                <a:cubicBezTo>
                  <a:pt x="329" y="13"/>
                  <a:pt x="327" y="14"/>
                  <a:pt x="325" y="15"/>
                </a:cubicBezTo>
                <a:cubicBezTo>
                  <a:pt x="323" y="10"/>
                  <a:pt x="318" y="7"/>
                  <a:pt x="318" y="7"/>
                </a:cubicBezTo>
                <a:cubicBezTo>
                  <a:pt x="322" y="10"/>
                  <a:pt x="323" y="13"/>
                  <a:pt x="323" y="15"/>
                </a:cubicBezTo>
                <a:cubicBezTo>
                  <a:pt x="323" y="16"/>
                  <a:pt x="322" y="16"/>
                  <a:pt x="321" y="16"/>
                </a:cubicBezTo>
                <a:cubicBezTo>
                  <a:pt x="321" y="16"/>
                  <a:pt x="320" y="16"/>
                  <a:pt x="320" y="16"/>
                </a:cubicBezTo>
                <a:cubicBezTo>
                  <a:pt x="320" y="16"/>
                  <a:pt x="320" y="16"/>
                  <a:pt x="320" y="16"/>
                </a:cubicBezTo>
                <a:cubicBezTo>
                  <a:pt x="322" y="15"/>
                  <a:pt x="323" y="15"/>
                  <a:pt x="323" y="15"/>
                </a:cubicBezTo>
                <a:cubicBezTo>
                  <a:pt x="322" y="15"/>
                  <a:pt x="321" y="15"/>
                  <a:pt x="320" y="16"/>
                </a:cubicBezTo>
                <a:cubicBezTo>
                  <a:pt x="318" y="12"/>
                  <a:pt x="314" y="9"/>
                  <a:pt x="311" y="8"/>
                </a:cubicBezTo>
                <a:cubicBezTo>
                  <a:pt x="316" y="6"/>
                  <a:pt x="321" y="5"/>
                  <a:pt x="321" y="5"/>
                </a:cubicBezTo>
                <a:cubicBezTo>
                  <a:pt x="317" y="6"/>
                  <a:pt x="313" y="7"/>
                  <a:pt x="311" y="8"/>
                </a:cubicBezTo>
                <a:cubicBezTo>
                  <a:pt x="310" y="8"/>
                  <a:pt x="310" y="8"/>
                  <a:pt x="310" y="8"/>
                </a:cubicBezTo>
                <a:cubicBezTo>
                  <a:pt x="311" y="8"/>
                  <a:pt x="311" y="7"/>
                  <a:pt x="311" y="7"/>
                </a:cubicBezTo>
                <a:cubicBezTo>
                  <a:pt x="311" y="8"/>
                  <a:pt x="310" y="8"/>
                  <a:pt x="310" y="8"/>
                </a:cubicBezTo>
                <a:cubicBezTo>
                  <a:pt x="309" y="7"/>
                  <a:pt x="308" y="7"/>
                  <a:pt x="308" y="7"/>
                </a:cubicBezTo>
                <a:cubicBezTo>
                  <a:pt x="308" y="7"/>
                  <a:pt x="309" y="7"/>
                  <a:pt x="309" y="8"/>
                </a:cubicBezTo>
                <a:cubicBezTo>
                  <a:pt x="309" y="8"/>
                  <a:pt x="308" y="8"/>
                  <a:pt x="307" y="8"/>
                </a:cubicBezTo>
                <a:cubicBezTo>
                  <a:pt x="304" y="6"/>
                  <a:pt x="301" y="5"/>
                  <a:pt x="297" y="3"/>
                </a:cubicBezTo>
                <a:cubicBezTo>
                  <a:pt x="297" y="3"/>
                  <a:pt x="302" y="5"/>
                  <a:pt x="306" y="8"/>
                </a:cubicBezTo>
                <a:cubicBezTo>
                  <a:pt x="303" y="9"/>
                  <a:pt x="301" y="10"/>
                  <a:pt x="299" y="11"/>
                </a:cubicBezTo>
                <a:cubicBezTo>
                  <a:pt x="296" y="9"/>
                  <a:pt x="294" y="8"/>
                  <a:pt x="294" y="8"/>
                </a:cubicBezTo>
                <a:cubicBezTo>
                  <a:pt x="295" y="9"/>
                  <a:pt x="297" y="10"/>
                  <a:pt x="298" y="11"/>
                </a:cubicBezTo>
                <a:cubicBezTo>
                  <a:pt x="296" y="13"/>
                  <a:pt x="294" y="14"/>
                  <a:pt x="294" y="16"/>
                </a:cubicBezTo>
                <a:cubicBezTo>
                  <a:pt x="293" y="15"/>
                  <a:pt x="293" y="15"/>
                  <a:pt x="292" y="15"/>
                </a:cubicBezTo>
                <a:cubicBezTo>
                  <a:pt x="291" y="9"/>
                  <a:pt x="285" y="6"/>
                  <a:pt x="285" y="6"/>
                </a:cubicBezTo>
                <a:cubicBezTo>
                  <a:pt x="289" y="9"/>
                  <a:pt x="290" y="12"/>
                  <a:pt x="290" y="14"/>
                </a:cubicBezTo>
                <a:cubicBezTo>
                  <a:pt x="288" y="13"/>
                  <a:pt x="287" y="13"/>
                  <a:pt x="287" y="13"/>
                </a:cubicBezTo>
                <a:cubicBezTo>
                  <a:pt x="288" y="13"/>
                  <a:pt x="289" y="14"/>
                  <a:pt x="290" y="14"/>
                </a:cubicBezTo>
                <a:cubicBezTo>
                  <a:pt x="290" y="15"/>
                  <a:pt x="290" y="15"/>
                  <a:pt x="290" y="16"/>
                </a:cubicBezTo>
                <a:cubicBezTo>
                  <a:pt x="289" y="15"/>
                  <a:pt x="288" y="15"/>
                  <a:pt x="287" y="14"/>
                </a:cubicBezTo>
                <a:cubicBezTo>
                  <a:pt x="286" y="12"/>
                  <a:pt x="285" y="11"/>
                  <a:pt x="283" y="10"/>
                </a:cubicBezTo>
                <a:cubicBezTo>
                  <a:pt x="286" y="9"/>
                  <a:pt x="287" y="8"/>
                  <a:pt x="287" y="8"/>
                </a:cubicBezTo>
                <a:cubicBezTo>
                  <a:pt x="286" y="9"/>
                  <a:pt x="284" y="9"/>
                  <a:pt x="283" y="10"/>
                </a:cubicBezTo>
                <a:cubicBezTo>
                  <a:pt x="279" y="6"/>
                  <a:pt x="275" y="5"/>
                  <a:pt x="275" y="5"/>
                </a:cubicBezTo>
                <a:cubicBezTo>
                  <a:pt x="278" y="7"/>
                  <a:pt x="281" y="8"/>
                  <a:pt x="282" y="10"/>
                </a:cubicBezTo>
                <a:cubicBezTo>
                  <a:pt x="282" y="10"/>
                  <a:pt x="281" y="10"/>
                  <a:pt x="280" y="11"/>
                </a:cubicBezTo>
                <a:cubicBezTo>
                  <a:pt x="280" y="11"/>
                  <a:pt x="280" y="10"/>
                  <a:pt x="280" y="10"/>
                </a:cubicBezTo>
                <a:cubicBezTo>
                  <a:pt x="277" y="8"/>
                  <a:pt x="272" y="4"/>
                  <a:pt x="264" y="1"/>
                </a:cubicBezTo>
                <a:cubicBezTo>
                  <a:pt x="265" y="2"/>
                  <a:pt x="273" y="5"/>
                  <a:pt x="279" y="11"/>
                </a:cubicBezTo>
                <a:cubicBezTo>
                  <a:pt x="278" y="12"/>
                  <a:pt x="277" y="12"/>
                  <a:pt x="276" y="12"/>
                </a:cubicBezTo>
                <a:cubicBezTo>
                  <a:pt x="276" y="12"/>
                  <a:pt x="276" y="12"/>
                  <a:pt x="276" y="12"/>
                </a:cubicBezTo>
                <a:cubicBezTo>
                  <a:pt x="276" y="12"/>
                  <a:pt x="276" y="12"/>
                  <a:pt x="276" y="12"/>
                </a:cubicBezTo>
                <a:cubicBezTo>
                  <a:pt x="276" y="12"/>
                  <a:pt x="276" y="12"/>
                  <a:pt x="276" y="12"/>
                </a:cubicBezTo>
                <a:cubicBezTo>
                  <a:pt x="275" y="11"/>
                  <a:pt x="274" y="11"/>
                  <a:pt x="273" y="10"/>
                </a:cubicBezTo>
                <a:cubicBezTo>
                  <a:pt x="273" y="10"/>
                  <a:pt x="274" y="11"/>
                  <a:pt x="275" y="12"/>
                </a:cubicBezTo>
                <a:cubicBezTo>
                  <a:pt x="274" y="12"/>
                  <a:pt x="273" y="13"/>
                  <a:pt x="271" y="13"/>
                </a:cubicBezTo>
                <a:cubicBezTo>
                  <a:pt x="268" y="11"/>
                  <a:pt x="265" y="9"/>
                  <a:pt x="263" y="7"/>
                </a:cubicBezTo>
                <a:cubicBezTo>
                  <a:pt x="264" y="7"/>
                  <a:pt x="264" y="7"/>
                  <a:pt x="265" y="7"/>
                </a:cubicBezTo>
                <a:cubicBezTo>
                  <a:pt x="264" y="7"/>
                  <a:pt x="263" y="7"/>
                  <a:pt x="263" y="7"/>
                </a:cubicBezTo>
                <a:cubicBezTo>
                  <a:pt x="262" y="7"/>
                  <a:pt x="261" y="7"/>
                  <a:pt x="261" y="6"/>
                </a:cubicBezTo>
                <a:cubicBezTo>
                  <a:pt x="262" y="6"/>
                  <a:pt x="263" y="6"/>
                  <a:pt x="263" y="6"/>
                </a:cubicBezTo>
                <a:cubicBezTo>
                  <a:pt x="262" y="6"/>
                  <a:pt x="261" y="6"/>
                  <a:pt x="261" y="6"/>
                </a:cubicBezTo>
                <a:cubicBezTo>
                  <a:pt x="261" y="6"/>
                  <a:pt x="261" y="6"/>
                  <a:pt x="261" y="6"/>
                </a:cubicBezTo>
                <a:cubicBezTo>
                  <a:pt x="261" y="6"/>
                  <a:pt x="261" y="6"/>
                  <a:pt x="261" y="6"/>
                </a:cubicBezTo>
                <a:cubicBezTo>
                  <a:pt x="254" y="7"/>
                  <a:pt x="250" y="10"/>
                  <a:pt x="248" y="12"/>
                </a:cubicBezTo>
                <a:cubicBezTo>
                  <a:pt x="247" y="12"/>
                  <a:pt x="247" y="12"/>
                  <a:pt x="247" y="12"/>
                </a:cubicBezTo>
                <a:cubicBezTo>
                  <a:pt x="247" y="12"/>
                  <a:pt x="247" y="12"/>
                  <a:pt x="248" y="12"/>
                </a:cubicBezTo>
                <a:cubicBezTo>
                  <a:pt x="247" y="13"/>
                  <a:pt x="246" y="14"/>
                  <a:pt x="245" y="15"/>
                </a:cubicBezTo>
                <a:cubicBezTo>
                  <a:pt x="245" y="15"/>
                  <a:pt x="245" y="15"/>
                  <a:pt x="245" y="15"/>
                </a:cubicBezTo>
                <a:cubicBezTo>
                  <a:pt x="244" y="14"/>
                  <a:pt x="244" y="13"/>
                  <a:pt x="244" y="12"/>
                </a:cubicBezTo>
                <a:cubicBezTo>
                  <a:pt x="248" y="10"/>
                  <a:pt x="250" y="9"/>
                  <a:pt x="250" y="9"/>
                </a:cubicBezTo>
                <a:cubicBezTo>
                  <a:pt x="248" y="10"/>
                  <a:pt x="246" y="11"/>
                  <a:pt x="244" y="12"/>
                </a:cubicBezTo>
                <a:cubicBezTo>
                  <a:pt x="243" y="11"/>
                  <a:pt x="243" y="10"/>
                  <a:pt x="242" y="9"/>
                </a:cubicBezTo>
                <a:cubicBezTo>
                  <a:pt x="243" y="9"/>
                  <a:pt x="243" y="9"/>
                  <a:pt x="243" y="9"/>
                </a:cubicBezTo>
                <a:cubicBezTo>
                  <a:pt x="243" y="9"/>
                  <a:pt x="243" y="9"/>
                  <a:pt x="242" y="9"/>
                </a:cubicBezTo>
                <a:cubicBezTo>
                  <a:pt x="240" y="6"/>
                  <a:pt x="237" y="4"/>
                  <a:pt x="237" y="4"/>
                </a:cubicBezTo>
                <a:cubicBezTo>
                  <a:pt x="239" y="6"/>
                  <a:pt x="241" y="8"/>
                  <a:pt x="242" y="10"/>
                </a:cubicBezTo>
                <a:cubicBezTo>
                  <a:pt x="240" y="10"/>
                  <a:pt x="239" y="11"/>
                  <a:pt x="238" y="11"/>
                </a:cubicBezTo>
                <a:cubicBezTo>
                  <a:pt x="236" y="8"/>
                  <a:pt x="233" y="6"/>
                  <a:pt x="230" y="5"/>
                </a:cubicBezTo>
                <a:cubicBezTo>
                  <a:pt x="235" y="3"/>
                  <a:pt x="239" y="2"/>
                  <a:pt x="239" y="2"/>
                </a:cubicBezTo>
                <a:cubicBezTo>
                  <a:pt x="235" y="3"/>
                  <a:pt x="232" y="4"/>
                  <a:pt x="229" y="5"/>
                </a:cubicBezTo>
                <a:cubicBezTo>
                  <a:pt x="229" y="5"/>
                  <a:pt x="229" y="5"/>
                  <a:pt x="229" y="5"/>
                </a:cubicBezTo>
                <a:cubicBezTo>
                  <a:pt x="229" y="5"/>
                  <a:pt x="230" y="5"/>
                  <a:pt x="230" y="5"/>
                </a:cubicBezTo>
                <a:cubicBezTo>
                  <a:pt x="229" y="5"/>
                  <a:pt x="229" y="5"/>
                  <a:pt x="229" y="5"/>
                </a:cubicBezTo>
                <a:cubicBezTo>
                  <a:pt x="227" y="4"/>
                  <a:pt x="227" y="4"/>
                  <a:pt x="227" y="4"/>
                </a:cubicBezTo>
                <a:cubicBezTo>
                  <a:pt x="227" y="4"/>
                  <a:pt x="228" y="5"/>
                  <a:pt x="228" y="5"/>
                </a:cubicBezTo>
                <a:cubicBezTo>
                  <a:pt x="227" y="5"/>
                  <a:pt x="227" y="5"/>
                  <a:pt x="226" y="5"/>
                </a:cubicBezTo>
                <a:cubicBezTo>
                  <a:pt x="223" y="4"/>
                  <a:pt x="220" y="2"/>
                  <a:pt x="216" y="0"/>
                </a:cubicBezTo>
                <a:cubicBezTo>
                  <a:pt x="216" y="0"/>
                  <a:pt x="220" y="2"/>
                  <a:pt x="225" y="5"/>
                </a:cubicBezTo>
                <a:cubicBezTo>
                  <a:pt x="222" y="6"/>
                  <a:pt x="220" y="7"/>
                  <a:pt x="218" y="8"/>
                </a:cubicBezTo>
                <a:cubicBezTo>
                  <a:pt x="215" y="6"/>
                  <a:pt x="213" y="5"/>
                  <a:pt x="213" y="5"/>
                </a:cubicBezTo>
                <a:cubicBezTo>
                  <a:pt x="214" y="7"/>
                  <a:pt x="216" y="7"/>
                  <a:pt x="217" y="8"/>
                </a:cubicBezTo>
                <a:cubicBezTo>
                  <a:pt x="215" y="10"/>
                  <a:pt x="214" y="11"/>
                  <a:pt x="213" y="12"/>
                </a:cubicBezTo>
                <a:cubicBezTo>
                  <a:pt x="213" y="12"/>
                  <a:pt x="212" y="13"/>
                  <a:pt x="212" y="13"/>
                </a:cubicBezTo>
                <a:cubicBezTo>
                  <a:pt x="212" y="13"/>
                  <a:pt x="212" y="13"/>
                  <a:pt x="211" y="12"/>
                </a:cubicBezTo>
                <a:cubicBezTo>
                  <a:pt x="211" y="12"/>
                  <a:pt x="211" y="12"/>
                  <a:pt x="211" y="12"/>
                </a:cubicBezTo>
                <a:cubicBezTo>
                  <a:pt x="212" y="12"/>
                  <a:pt x="213" y="12"/>
                  <a:pt x="213" y="11"/>
                </a:cubicBezTo>
                <a:cubicBezTo>
                  <a:pt x="213" y="11"/>
                  <a:pt x="213" y="12"/>
                  <a:pt x="213" y="12"/>
                </a:cubicBezTo>
                <a:cubicBezTo>
                  <a:pt x="213" y="11"/>
                  <a:pt x="213" y="11"/>
                  <a:pt x="213" y="11"/>
                </a:cubicBezTo>
                <a:cubicBezTo>
                  <a:pt x="213" y="11"/>
                  <a:pt x="212" y="10"/>
                  <a:pt x="212" y="10"/>
                </a:cubicBezTo>
                <a:cubicBezTo>
                  <a:pt x="214" y="9"/>
                  <a:pt x="216" y="8"/>
                  <a:pt x="216" y="8"/>
                </a:cubicBezTo>
                <a:cubicBezTo>
                  <a:pt x="215" y="9"/>
                  <a:pt x="213" y="9"/>
                  <a:pt x="211" y="10"/>
                </a:cubicBezTo>
                <a:cubicBezTo>
                  <a:pt x="211" y="10"/>
                  <a:pt x="211" y="10"/>
                  <a:pt x="210" y="9"/>
                </a:cubicBezTo>
                <a:cubicBezTo>
                  <a:pt x="209" y="7"/>
                  <a:pt x="206" y="5"/>
                  <a:pt x="205" y="4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6"/>
                  <a:pt x="208" y="7"/>
                  <a:pt x="209" y="9"/>
                </a:cubicBezTo>
                <a:cubicBezTo>
                  <a:pt x="208" y="8"/>
                  <a:pt x="206" y="8"/>
                  <a:pt x="205" y="7"/>
                </a:cubicBezTo>
                <a:cubicBezTo>
                  <a:pt x="205" y="7"/>
                  <a:pt x="206" y="8"/>
                  <a:pt x="209" y="9"/>
                </a:cubicBezTo>
                <a:cubicBezTo>
                  <a:pt x="209" y="10"/>
                  <a:pt x="209" y="10"/>
                  <a:pt x="209" y="11"/>
                </a:cubicBezTo>
                <a:cubicBezTo>
                  <a:pt x="209" y="11"/>
                  <a:pt x="209" y="11"/>
                  <a:pt x="208" y="11"/>
                </a:cubicBezTo>
                <a:cubicBezTo>
                  <a:pt x="207" y="11"/>
                  <a:pt x="206" y="11"/>
                  <a:pt x="206" y="11"/>
                </a:cubicBezTo>
                <a:cubicBezTo>
                  <a:pt x="207" y="11"/>
                  <a:pt x="207" y="11"/>
                  <a:pt x="208" y="11"/>
                </a:cubicBezTo>
                <a:cubicBezTo>
                  <a:pt x="208" y="12"/>
                  <a:pt x="207" y="12"/>
                  <a:pt x="207" y="12"/>
                </a:cubicBezTo>
                <a:cubicBezTo>
                  <a:pt x="206" y="12"/>
                  <a:pt x="206" y="12"/>
                  <a:pt x="206" y="12"/>
                </a:cubicBezTo>
                <a:cubicBezTo>
                  <a:pt x="206" y="11"/>
                  <a:pt x="205" y="11"/>
                  <a:pt x="205" y="10"/>
                </a:cubicBezTo>
                <a:cubicBezTo>
                  <a:pt x="205" y="11"/>
                  <a:pt x="205" y="12"/>
                  <a:pt x="205" y="13"/>
                </a:cubicBezTo>
                <a:cubicBezTo>
                  <a:pt x="203" y="12"/>
                  <a:pt x="202" y="12"/>
                  <a:pt x="202" y="12"/>
                </a:cubicBezTo>
                <a:cubicBezTo>
                  <a:pt x="203" y="12"/>
                  <a:pt x="204" y="13"/>
                  <a:pt x="205" y="14"/>
                </a:cubicBezTo>
                <a:cubicBezTo>
                  <a:pt x="205" y="14"/>
                  <a:pt x="205" y="14"/>
                  <a:pt x="205" y="15"/>
                </a:cubicBezTo>
                <a:cubicBezTo>
                  <a:pt x="205" y="15"/>
                  <a:pt x="204" y="15"/>
                  <a:pt x="204" y="15"/>
                </a:cubicBezTo>
                <a:cubicBezTo>
                  <a:pt x="203" y="16"/>
                  <a:pt x="201" y="16"/>
                  <a:pt x="200" y="17"/>
                </a:cubicBezTo>
                <a:cubicBezTo>
                  <a:pt x="199" y="14"/>
                  <a:pt x="197" y="12"/>
                  <a:pt x="195" y="11"/>
                </a:cubicBezTo>
                <a:cubicBezTo>
                  <a:pt x="199" y="9"/>
                  <a:pt x="203" y="7"/>
                  <a:pt x="203" y="7"/>
                </a:cubicBezTo>
                <a:cubicBezTo>
                  <a:pt x="200" y="8"/>
                  <a:pt x="197" y="9"/>
                  <a:pt x="195" y="10"/>
                </a:cubicBezTo>
                <a:cubicBezTo>
                  <a:pt x="194" y="10"/>
                  <a:pt x="194" y="10"/>
                  <a:pt x="194" y="10"/>
                </a:cubicBezTo>
                <a:cubicBezTo>
                  <a:pt x="194" y="10"/>
                  <a:pt x="195" y="10"/>
                  <a:pt x="195" y="11"/>
                </a:cubicBezTo>
                <a:cubicBezTo>
                  <a:pt x="193" y="11"/>
                  <a:pt x="192" y="12"/>
                  <a:pt x="191" y="12"/>
                </a:cubicBezTo>
                <a:cubicBezTo>
                  <a:pt x="191" y="12"/>
                  <a:pt x="190" y="12"/>
                  <a:pt x="190" y="12"/>
                </a:cubicBezTo>
                <a:cubicBezTo>
                  <a:pt x="192" y="11"/>
                  <a:pt x="194" y="10"/>
                  <a:pt x="194" y="10"/>
                </a:cubicBezTo>
                <a:cubicBezTo>
                  <a:pt x="192" y="11"/>
                  <a:pt x="191" y="11"/>
                  <a:pt x="189" y="12"/>
                </a:cubicBezTo>
                <a:cubicBezTo>
                  <a:pt x="187" y="10"/>
                  <a:pt x="185" y="10"/>
                  <a:pt x="185" y="10"/>
                </a:cubicBezTo>
                <a:cubicBezTo>
                  <a:pt x="186" y="11"/>
                  <a:pt x="187" y="11"/>
                  <a:pt x="189" y="12"/>
                </a:cubicBezTo>
                <a:cubicBezTo>
                  <a:pt x="188" y="12"/>
                  <a:pt x="187" y="12"/>
                  <a:pt x="187" y="12"/>
                </a:cubicBezTo>
                <a:cubicBezTo>
                  <a:pt x="184" y="11"/>
                  <a:pt x="180" y="9"/>
                  <a:pt x="175" y="7"/>
                </a:cubicBezTo>
                <a:cubicBezTo>
                  <a:pt x="175" y="7"/>
                  <a:pt x="181" y="9"/>
                  <a:pt x="186" y="13"/>
                </a:cubicBezTo>
                <a:cubicBezTo>
                  <a:pt x="184" y="14"/>
                  <a:pt x="182" y="15"/>
                  <a:pt x="181" y="16"/>
                </a:cubicBezTo>
                <a:cubicBezTo>
                  <a:pt x="181" y="16"/>
                  <a:pt x="181" y="16"/>
                  <a:pt x="181" y="16"/>
                </a:cubicBezTo>
                <a:cubicBezTo>
                  <a:pt x="181" y="16"/>
                  <a:pt x="181" y="16"/>
                  <a:pt x="181" y="16"/>
                </a:cubicBezTo>
                <a:cubicBezTo>
                  <a:pt x="181" y="16"/>
                  <a:pt x="181" y="16"/>
                  <a:pt x="181" y="16"/>
                </a:cubicBezTo>
                <a:cubicBezTo>
                  <a:pt x="180" y="16"/>
                  <a:pt x="180" y="16"/>
                  <a:pt x="179" y="15"/>
                </a:cubicBezTo>
                <a:cubicBezTo>
                  <a:pt x="182" y="14"/>
                  <a:pt x="184" y="14"/>
                  <a:pt x="184" y="14"/>
                </a:cubicBezTo>
                <a:cubicBezTo>
                  <a:pt x="182" y="14"/>
                  <a:pt x="181" y="15"/>
                  <a:pt x="179" y="15"/>
                </a:cubicBezTo>
                <a:cubicBezTo>
                  <a:pt x="178" y="14"/>
                  <a:pt x="177" y="14"/>
                  <a:pt x="176" y="13"/>
                </a:cubicBezTo>
                <a:cubicBezTo>
                  <a:pt x="174" y="11"/>
                  <a:pt x="171" y="10"/>
                  <a:pt x="171" y="10"/>
                </a:cubicBezTo>
                <a:cubicBezTo>
                  <a:pt x="173" y="11"/>
                  <a:pt x="174" y="12"/>
                  <a:pt x="175" y="13"/>
                </a:cubicBezTo>
                <a:cubicBezTo>
                  <a:pt x="173" y="12"/>
                  <a:pt x="172" y="12"/>
                  <a:pt x="172" y="12"/>
                </a:cubicBezTo>
                <a:cubicBezTo>
                  <a:pt x="173" y="12"/>
                  <a:pt x="174" y="13"/>
                  <a:pt x="175" y="13"/>
                </a:cubicBezTo>
                <a:cubicBezTo>
                  <a:pt x="176" y="14"/>
                  <a:pt x="176" y="16"/>
                  <a:pt x="176" y="17"/>
                </a:cubicBezTo>
                <a:cubicBezTo>
                  <a:pt x="176" y="17"/>
                  <a:pt x="175" y="17"/>
                  <a:pt x="174" y="17"/>
                </a:cubicBezTo>
                <a:cubicBezTo>
                  <a:pt x="174" y="17"/>
                  <a:pt x="174" y="17"/>
                  <a:pt x="173" y="17"/>
                </a:cubicBezTo>
                <a:cubicBezTo>
                  <a:pt x="173" y="17"/>
                  <a:pt x="173" y="17"/>
                  <a:pt x="173" y="17"/>
                </a:cubicBezTo>
                <a:cubicBezTo>
                  <a:pt x="175" y="17"/>
                  <a:pt x="175" y="17"/>
                  <a:pt x="175" y="17"/>
                </a:cubicBezTo>
                <a:cubicBezTo>
                  <a:pt x="175" y="17"/>
                  <a:pt x="174" y="17"/>
                  <a:pt x="173" y="17"/>
                </a:cubicBezTo>
                <a:cubicBezTo>
                  <a:pt x="171" y="14"/>
                  <a:pt x="168" y="12"/>
                  <a:pt x="165" y="11"/>
                </a:cubicBezTo>
                <a:cubicBezTo>
                  <a:pt x="170" y="9"/>
                  <a:pt x="173" y="7"/>
                  <a:pt x="173" y="7"/>
                </a:cubicBezTo>
                <a:cubicBezTo>
                  <a:pt x="170" y="9"/>
                  <a:pt x="167" y="10"/>
                  <a:pt x="165" y="11"/>
                </a:cubicBezTo>
                <a:cubicBezTo>
                  <a:pt x="165" y="11"/>
                  <a:pt x="164" y="11"/>
                  <a:pt x="164" y="11"/>
                </a:cubicBezTo>
                <a:cubicBezTo>
                  <a:pt x="165" y="11"/>
                  <a:pt x="165" y="11"/>
                  <a:pt x="165" y="11"/>
                </a:cubicBezTo>
                <a:cubicBezTo>
                  <a:pt x="165" y="11"/>
                  <a:pt x="164" y="11"/>
                  <a:pt x="164" y="11"/>
                </a:cubicBezTo>
                <a:cubicBezTo>
                  <a:pt x="163" y="10"/>
                  <a:pt x="162" y="10"/>
                  <a:pt x="162" y="10"/>
                </a:cubicBezTo>
                <a:cubicBezTo>
                  <a:pt x="163" y="10"/>
                  <a:pt x="163" y="11"/>
                  <a:pt x="164" y="11"/>
                </a:cubicBezTo>
                <a:cubicBezTo>
                  <a:pt x="163" y="11"/>
                  <a:pt x="162" y="11"/>
                  <a:pt x="162" y="11"/>
                </a:cubicBezTo>
                <a:cubicBezTo>
                  <a:pt x="159" y="10"/>
                  <a:pt x="156" y="9"/>
                  <a:pt x="153" y="7"/>
                </a:cubicBezTo>
                <a:cubicBezTo>
                  <a:pt x="153" y="7"/>
                  <a:pt x="157" y="9"/>
                  <a:pt x="161" y="11"/>
                </a:cubicBezTo>
                <a:cubicBezTo>
                  <a:pt x="158" y="12"/>
                  <a:pt x="156" y="13"/>
                  <a:pt x="154" y="14"/>
                </a:cubicBezTo>
                <a:cubicBezTo>
                  <a:pt x="152" y="13"/>
                  <a:pt x="150" y="12"/>
                  <a:pt x="150" y="12"/>
                </a:cubicBezTo>
                <a:cubicBezTo>
                  <a:pt x="151" y="13"/>
                  <a:pt x="153" y="14"/>
                  <a:pt x="154" y="14"/>
                </a:cubicBezTo>
                <a:cubicBezTo>
                  <a:pt x="153" y="15"/>
                  <a:pt x="152" y="16"/>
                  <a:pt x="152" y="16"/>
                </a:cubicBezTo>
                <a:cubicBezTo>
                  <a:pt x="151" y="17"/>
                  <a:pt x="150" y="17"/>
                  <a:pt x="149" y="17"/>
                </a:cubicBezTo>
                <a:cubicBezTo>
                  <a:pt x="148" y="15"/>
                  <a:pt x="146" y="13"/>
                  <a:pt x="144" y="12"/>
                </a:cubicBezTo>
                <a:cubicBezTo>
                  <a:pt x="148" y="9"/>
                  <a:pt x="152" y="8"/>
                  <a:pt x="152" y="8"/>
                </a:cubicBezTo>
                <a:cubicBezTo>
                  <a:pt x="149" y="9"/>
                  <a:pt x="146" y="10"/>
                  <a:pt x="144" y="11"/>
                </a:cubicBezTo>
                <a:cubicBezTo>
                  <a:pt x="143" y="11"/>
                  <a:pt x="143" y="11"/>
                  <a:pt x="143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3" y="11"/>
                  <a:pt x="143" y="11"/>
                </a:cubicBezTo>
                <a:cubicBezTo>
                  <a:pt x="142" y="11"/>
                  <a:pt x="142" y="10"/>
                  <a:pt x="142" y="10"/>
                </a:cubicBezTo>
                <a:cubicBezTo>
                  <a:pt x="142" y="11"/>
                  <a:pt x="143" y="11"/>
                  <a:pt x="143" y="11"/>
                </a:cubicBezTo>
                <a:cubicBezTo>
                  <a:pt x="141" y="11"/>
                  <a:pt x="139" y="12"/>
                  <a:pt x="138" y="12"/>
                </a:cubicBezTo>
                <a:cubicBezTo>
                  <a:pt x="135" y="11"/>
                  <a:pt x="133" y="11"/>
                  <a:pt x="133" y="11"/>
                </a:cubicBezTo>
                <a:cubicBezTo>
                  <a:pt x="135" y="11"/>
                  <a:pt x="136" y="12"/>
                  <a:pt x="137" y="12"/>
                </a:cubicBezTo>
                <a:cubicBezTo>
                  <a:pt x="137" y="13"/>
                  <a:pt x="136" y="13"/>
                  <a:pt x="135" y="13"/>
                </a:cubicBezTo>
                <a:cubicBezTo>
                  <a:pt x="132" y="11"/>
                  <a:pt x="128" y="9"/>
                  <a:pt x="123" y="8"/>
                </a:cubicBezTo>
                <a:cubicBezTo>
                  <a:pt x="123" y="8"/>
                  <a:pt x="129" y="10"/>
                  <a:pt x="134" y="14"/>
                </a:cubicBezTo>
                <a:cubicBezTo>
                  <a:pt x="133" y="14"/>
                  <a:pt x="133" y="15"/>
                  <a:pt x="132" y="15"/>
                </a:cubicBezTo>
                <a:cubicBezTo>
                  <a:pt x="132" y="15"/>
                  <a:pt x="132" y="15"/>
                  <a:pt x="131" y="15"/>
                </a:cubicBezTo>
                <a:cubicBezTo>
                  <a:pt x="131" y="15"/>
                  <a:pt x="132" y="15"/>
                  <a:pt x="132" y="16"/>
                </a:cubicBezTo>
                <a:cubicBezTo>
                  <a:pt x="131" y="16"/>
                  <a:pt x="131" y="16"/>
                  <a:pt x="131" y="16"/>
                </a:cubicBezTo>
                <a:cubicBezTo>
                  <a:pt x="130" y="16"/>
                  <a:pt x="130" y="16"/>
                  <a:pt x="130" y="16"/>
                </a:cubicBezTo>
                <a:cubicBezTo>
                  <a:pt x="130" y="16"/>
                  <a:pt x="131" y="16"/>
                  <a:pt x="131" y="17"/>
                </a:cubicBezTo>
                <a:cubicBezTo>
                  <a:pt x="130" y="17"/>
                  <a:pt x="130" y="17"/>
                  <a:pt x="130" y="17"/>
                </a:cubicBezTo>
                <a:cubicBezTo>
                  <a:pt x="129" y="17"/>
                  <a:pt x="129" y="17"/>
                  <a:pt x="128" y="16"/>
                </a:cubicBezTo>
                <a:cubicBezTo>
                  <a:pt x="131" y="15"/>
                  <a:pt x="133" y="14"/>
                  <a:pt x="133" y="14"/>
                </a:cubicBezTo>
                <a:cubicBezTo>
                  <a:pt x="131" y="15"/>
                  <a:pt x="130" y="15"/>
                  <a:pt x="128" y="16"/>
                </a:cubicBezTo>
                <a:cubicBezTo>
                  <a:pt x="127" y="16"/>
                  <a:pt x="127" y="16"/>
                  <a:pt x="126" y="15"/>
                </a:cubicBezTo>
                <a:cubicBezTo>
                  <a:pt x="124" y="12"/>
                  <a:pt x="121" y="11"/>
                  <a:pt x="121" y="11"/>
                </a:cubicBezTo>
                <a:cubicBezTo>
                  <a:pt x="123" y="12"/>
                  <a:pt x="124" y="13"/>
                  <a:pt x="125" y="14"/>
                </a:cubicBezTo>
                <a:cubicBezTo>
                  <a:pt x="122" y="13"/>
                  <a:pt x="120" y="12"/>
                  <a:pt x="120" y="12"/>
                </a:cubicBezTo>
                <a:cubicBezTo>
                  <a:pt x="122" y="13"/>
                  <a:pt x="124" y="14"/>
                  <a:pt x="125" y="15"/>
                </a:cubicBezTo>
                <a:cubicBezTo>
                  <a:pt x="126" y="16"/>
                  <a:pt x="126" y="17"/>
                  <a:pt x="126" y="17"/>
                </a:cubicBezTo>
                <a:cubicBezTo>
                  <a:pt x="125" y="17"/>
                  <a:pt x="124" y="18"/>
                  <a:pt x="124" y="18"/>
                </a:cubicBezTo>
                <a:cubicBezTo>
                  <a:pt x="124" y="18"/>
                  <a:pt x="123" y="18"/>
                  <a:pt x="123" y="18"/>
                </a:cubicBezTo>
                <a:cubicBezTo>
                  <a:pt x="123" y="18"/>
                  <a:pt x="123" y="18"/>
                  <a:pt x="123" y="18"/>
                </a:cubicBezTo>
                <a:cubicBezTo>
                  <a:pt x="124" y="17"/>
                  <a:pt x="125" y="17"/>
                  <a:pt x="125" y="17"/>
                </a:cubicBezTo>
                <a:cubicBezTo>
                  <a:pt x="124" y="17"/>
                  <a:pt x="123" y="17"/>
                  <a:pt x="123" y="18"/>
                </a:cubicBezTo>
                <a:cubicBezTo>
                  <a:pt x="121" y="14"/>
                  <a:pt x="117" y="13"/>
                  <a:pt x="115" y="12"/>
                </a:cubicBezTo>
                <a:cubicBezTo>
                  <a:pt x="119" y="9"/>
                  <a:pt x="123" y="8"/>
                  <a:pt x="123" y="8"/>
                </a:cubicBezTo>
                <a:cubicBezTo>
                  <a:pt x="120" y="9"/>
                  <a:pt x="117" y="10"/>
                  <a:pt x="114" y="12"/>
                </a:cubicBezTo>
                <a:cubicBezTo>
                  <a:pt x="114" y="12"/>
                  <a:pt x="114" y="11"/>
                  <a:pt x="114" y="11"/>
                </a:cubicBezTo>
                <a:cubicBezTo>
                  <a:pt x="114" y="11"/>
                  <a:pt x="115" y="11"/>
                  <a:pt x="115" y="11"/>
                </a:cubicBezTo>
                <a:cubicBezTo>
                  <a:pt x="114" y="11"/>
                  <a:pt x="114" y="11"/>
                  <a:pt x="113" y="11"/>
                </a:cubicBez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3" y="11"/>
                  <a:pt x="113" y="11"/>
                </a:cubicBezTo>
                <a:cubicBezTo>
                  <a:pt x="112" y="12"/>
                  <a:pt x="112" y="12"/>
                  <a:pt x="111" y="12"/>
                </a:cubicBezTo>
                <a:cubicBezTo>
                  <a:pt x="109" y="11"/>
                  <a:pt x="106" y="9"/>
                  <a:pt x="102" y="8"/>
                </a:cubicBezTo>
                <a:cubicBezTo>
                  <a:pt x="102" y="8"/>
                  <a:pt x="106" y="10"/>
                  <a:pt x="110" y="12"/>
                </a:cubicBezTo>
                <a:cubicBezTo>
                  <a:pt x="108" y="13"/>
                  <a:pt x="105" y="14"/>
                  <a:pt x="104" y="15"/>
                </a:cubicBezTo>
                <a:cubicBezTo>
                  <a:pt x="101" y="14"/>
                  <a:pt x="99" y="13"/>
                  <a:pt x="99" y="13"/>
                </a:cubicBezTo>
                <a:cubicBezTo>
                  <a:pt x="101" y="14"/>
                  <a:pt x="102" y="14"/>
                  <a:pt x="103" y="15"/>
                </a:cubicBezTo>
                <a:cubicBezTo>
                  <a:pt x="101" y="17"/>
                  <a:pt x="100" y="18"/>
                  <a:pt x="99" y="19"/>
                </a:cubicBezTo>
                <a:cubicBezTo>
                  <a:pt x="99" y="19"/>
                  <a:pt x="99" y="19"/>
                  <a:pt x="98" y="19"/>
                </a:cubicBezTo>
                <a:cubicBezTo>
                  <a:pt x="98" y="18"/>
                  <a:pt x="97" y="16"/>
                  <a:pt x="96" y="15"/>
                </a:cubicBezTo>
                <a:cubicBezTo>
                  <a:pt x="94" y="13"/>
                  <a:pt x="91" y="11"/>
                  <a:pt x="91" y="11"/>
                </a:cubicBezTo>
                <a:cubicBezTo>
                  <a:pt x="94" y="13"/>
                  <a:pt x="95" y="14"/>
                  <a:pt x="96" y="15"/>
                </a:cubicBezTo>
                <a:cubicBezTo>
                  <a:pt x="95" y="16"/>
                  <a:pt x="93" y="16"/>
                  <a:pt x="92" y="17"/>
                </a:cubicBezTo>
                <a:cubicBezTo>
                  <a:pt x="89" y="13"/>
                  <a:pt x="84" y="12"/>
                  <a:pt x="83" y="12"/>
                </a:cubicBezTo>
                <a:cubicBezTo>
                  <a:pt x="84" y="11"/>
                  <a:pt x="84" y="11"/>
                  <a:pt x="84" y="11"/>
                </a:cubicBezTo>
                <a:cubicBezTo>
                  <a:pt x="84" y="11"/>
                  <a:pt x="83" y="12"/>
                  <a:pt x="83" y="12"/>
                </a:cubicBezTo>
                <a:cubicBezTo>
                  <a:pt x="82" y="12"/>
                  <a:pt x="82" y="12"/>
                  <a:pt x="82" y="12"/>
                </a:cubicBezTo>
                <a:cubicBezTo>
                  <a:pt x="82" y="12"/>
                  <a:pt x="82" y="12"/>
                  <a:pt x="82" y="12"/>
                </a:cubicBezTo>
                <a:cubicBezTo>
                  <a:pt x="82" y="12"/>
                  <a:pt x="82" y="12"/>
                  <a:pt x="81" y="12"/>
                </a:cubicBezTo>
                <a:cubicBezTo>
                  <a:pt x="79" y="11"/>
                  <a:pt x="76" y="10"/>
                  <a:pt x="72" y="9"/>
                </a:cubicBezTo>
                <a:cubicBezTo>
                  <a:pt x="72" y="9"/>
                  <a:pt x="76" y="10"/>
                  <a:pt x="80" y="12"/>
                </a:cubicBezTo>
                <a:cubicBezTo>
                  <a:pt x="78" y="13"/>
                  <a:pt x="76" y="14"/>
                  <a:pt x="74" y="15"/>
                </a:cubicBezTo>
                <a:cubicBezTo>
                  <a:pt x="74" y="15"/>
                  <a:pt x="73" y="15"/>
                  <a:pt x="73" y="15"/>
                </a:cubicBezTo>
                <a:cubicBezTo>
                  <a:pt x="74" y="14"/>
                  <a:pt x="76" y="14"/>
                  <a:pt x="76" y="14"/>
                </a:cubicBezTo>
                <a:cubicBezTo>
                  <a:pt x="75" y="14"/>
                  <a:pt x="74" y="14"/>
                  <a:pt x="72" y="15"/>
                </a:cubicBezTo>
                <a:cubicBezTo>
                  <a:pt x="71" y="14"/>
                  <a:pt x="69" y="13"/>
                  <a:pt x="69" y="13"/>
                </a:cubicBezTo>
                <a:cubicBezTo>
                  <a:pt x="70" y="14"/>
                  <a:pt x="71" y="14"/>
                  <a:pt x="72" y="15"/>
                </a:cubicBezTo>
                <a:cubicBezTo>
                  <a:pt x="67" y="16"/>
                  <a:pt x="65" y="18"/>
                  <a:pt x="63" y="19"/>
                </a:cubicBezTo>
                <a:cubicBezTo>
                  <a:pt x="63" y="19"/>
                  <a:pt x="63" y="19"/>
                  <a:pt x="63" y="19"/>
                </a:cubicBezTo>
                <a:cubicBezTo>
                  <a:pt x="63" y="19"/>
                  <a:pt x="63" y="19"/>
                  <a:pt x="63" y="19"/>
                </a:cubicBezTo>
                <a:cubicBezTo>
                  <a:pt x="62" y="20"/>
                  <a:pt x="61" y="21"/>
                  <a:pt x="61" y="22"/>
                </a:cubicBezTo>
                <a:cubicBezTo>
                  <a:pt x="61" y="22"/>
                  <a:pt x="61" y="22"/>
                  <a:pt x="60" y="22"/>
                </a:cubicBezTo>
                <a:cubicBezTo>
                  <a:pt x="60" y="21"/>
                  <a:pt x="60" y="20"/>
                  <a:pt x="60" y="20"/>
                </a:cubicBezTo>
                <a:cubicBezTo>
                  <a:pt x="63" y="18"/>
                  <a:pt x="65" y="17"/>
                  <a:pt x="65" y="17"/>
                </a:cubicBezTo>
                <a:cubicBezTo>
                  <a:pt x="63" y="18"/>
                  <a:pt x="61" y="19"/>
                  <a:pt x="59" y="19"/>
                </a:cubicBezTo>
                <a:cubicBezTo>
                  <a:pt x="58" y="17"/>
                  <a:pt x="57" y="16"/>
                  <a:pt x="55" y="15"/>
                </a:cubicBezTo>
                <a:cubicBezTo>
                  <a:pt x="56" y="14"/>
                  <a:pt x="56" y="14"/>
                  <a:pt x="56" y="14"/>
                </a:cubicBezTo>
                <a:cubicBezTo>
                  <a:pt x="56" y="14"/>
                  <a:pt x="55" y="14"/>
                  <a:pt x="55" y="14"/>
                </a:cubicBezTo>
                <a:cubicBezTo>
                  <a:pt x="54" y="14"/>
                  <a:pt x="53" y="13"/>
                  <a:pt x="53" y="13"/>
                </a:cubicBezTo>
                <a:cubicBezTo>
                  <a:pt x="54" y="14"/>
                  <a:pt x="54" y="14"/>
                  <a:pt x="55" y="15"/>
                </a:cubicBezTo>
                <a:cubicBezTo>
                  <a:pt x="54" y="15"/>
                  <a:pt x="52" y="16"/>
                  <a:pt x="51" y="16"/>
                </a:cubicBezTo>
                <a:cubicBezTo>
                  <a:pt x="51" y="16"/>
                  <a:pt x="50" y="16"/>
                  <a:pt x="50" y="15"/>
                </a:cubicBezTo>
                <a:cubicBezTo>
                  <a:pt x="55" y="10"/>
                  <a:pt x="64" y="7"/>
                  <a:pt x="65" y="7"/>
                </a:cubicBezTo>
                <a:cubicBezTo>
                  <a:pt x="60" y="8"/>
                  <a:pt x="56" y="10"/>
                  <a:pt x="53" y="12"/>
                </a:cubicBezTo>
                <a:cubicBezTo>
                  <a:pt x="51" y="13"/>
                  <a:pt x="49" y="13"/>
                  <a:pt x="47" y="14"/>
                </a:cubicBezTo>
                <a:cubicBezTo>
                  <a:pt x="47" y="14"/>
                  <a:pt x="47" y="14"/>
                  <a:pt x="46" y="14"/>
                </a:cubicBezTo>
                <a:cubicBezTo>
                  <a:pt x="46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50" y="11"/>
                  <a:pt x="56" y="10"/>
                  <a:pt x="57" y="10"/>
                </a:cubicBezTo>
                <a:cubicBezTo>
                  <a:pt x="51" y="10"/>
                  <a:pt x="47" y="12"/>
                  <a:pt x="45" y="14"/>
                </a:cubicBezTo>
                <a:cubicBezTo>
                  <a:pt x="45" y="14"/>
                  <a:pt x="44" y="14"/>
                  <a:pt x="44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5" y="14"/>
                  <a:pt x="44" y="14"/>
                  <a:pt x="44" y="14"/>
                </a:cubicBezTo>
                <a:cubicBezTo>
                  <a:pt x="44" y="14"/>
                  <a:pt x="44" y="14"/>
                  <a:pt x="44" y="14"/>
                </a:cubicBezTo>
                <a:cubicBezTo>
                  <a:pt x="42" y="13"/>
                  <a:pt x="40" y="12"/>
                  <a:pt x="38" y="12"/>
                </a:cubicBezTo>
                <a:cubicBezTo>
                  <a:pt x="36" y="10"/>
                  <a:pt x="34" y="9"/>
                  <a:pt x="34" y="9"/>
                </a:cubicBezTo>
                <a:cubicBezTo>
                  <a:pt x="35" y="10"/>
                  <a:pt x="36" y="10"/>
                  <a:pt x="37" y="11"/>
                </a:cubicBezTo>
                <a:cubicBezTo>
                  <a:pt x="36" y="11"/>
                  <a:pt x="36" y="11"/>
                  <a:pt x="35" y="11"/>
                </a:cubicBezTo>
                <a:cubicBezTo>
                  <a:pt x="35" y="11"/>
                  <a:pt x="36" y="11"/>
                  <a:pt x="37" y="11"/>
                </a:cubicBezTo>
                <a:cubicBezTo>
                  <a:pt x="38" y="13"/>
                  <a:pt x="39" y="15"/>
                  <a:pt x="39" y="16"/>
                </a:cubicBezTo>
                <a:cubicBezTo>
                  <a:pt x="38" y="16"/>
                  <a:pt x="37" y="17"/>
                  <a:pt x="37" y="17"/>
                </a:cubicBezTo>
                <a:cubicBezTo>
                  <a:pt x="37" y="17"/>
                  <a:pt x="37" y="17"/>
                  <a:pt x="36" y="17"/>
                </a:cubicBezTo>
                <a:cubicBezTo>
                  <a:pt x="33" y="10"/>
                  <a:pt x="25" y="9"/>
                  <a:pt x="25" y="9"/>
                </a:cubicBezTo>
                <a:cubicBezTo>
                  <a:pt x="30" y="11"/>
                  <a:pt x="33" y="13"/>
                  <a:pt x="34" y="16"/>
                </a:cubicBezTo>
                <a:cubicBezTo>
                  <a:pt x="32" y="14"/>
                  <a:pt x="28" y="11"/>
                  <a:pt x="22" y="9"/>
                </a:cubicBezTo>
                <a:cubicBezTo>
                  <a:pt x="24" y="10"/>
                  <a:pt x="32" y="14"/>
                  <a:pt x="33" y="21"/>
                </a:cubicBezTo>
                <a:cubicBezTo>
                  <a:pt x="33" y="21"/>
                  <a:pt x="33" y="21"/>
                  <a:pt x="33" y="21"/>
                </a:cubicBezTo>
                <a:cubicBezTo>
                  <a:pt x="32" y="20"/>
                  <a:pt x="31" y="19"/>
                  <a:pt x="29" y="17"/>
                </a:cubicBezTo>
                <a:cubicBezTo>
                  <a:pt x="27" y="15"/>
                  <a:pt x="25" y="13"/>
                  <a:pt x="25" y="13"/>
                </a:cubicBezTo>
                <a:cubicBezTo>
                  <a:pt x="26" y="14"/>
                  <a:pt x="27" y="15"/>
                  <a:pt x="27" y="16"/>
                </a:cubicBezTo>
                <a:cubicBezTo>
                  <a:pt x="26" y="15"/>
                  <a:pt x="25" y="14"/>
                  <a:pt x="24" y="14"/>
                </a:cubicBezTo>
                <a:cubicBezTo>
                  <a:pt x="24" y="14"/>
                  <a:pt x="28" y="16"/>
                  <a:pt x="29" y="19"/>
                </a:cubicBezTo>
                <a:cubicBezTo>
                  <a:pt x="29" y="20"/>
                  <a:pt x="29" y="20"/>
                  <a:pt x="29" y="20"/>
                </a:cubicBezTo>
                <a:cubicBezTo>
                  <a:pt x="29" y="20"/>
                  <a:pt x="29" y="20"/>
                  <a:pt x="29" y="20"/>
                </a:cubicBezTo>
                <a:cubicBezTo>
                  <a:pt x="28" y="19"/>
                  <a:pt x="26" y="18"/>
                  <a:pt x="24" y="16"/>
                </a:cubicBezTo>
                <a:cubicBezTo>
                  <a:pt x="24" y="16"/>
                  <a:pt x="26" y="18"/>
                  <a:pt x="27" y="20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20"/>
                  <a:pt x="27" y="21"/>
                  <a:pt x="27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3" y="15"/>
                  <a:pt x="12" y="11"/>
                  <a:pt x="12" y="11"/>
                </a:cubicBezTo>
                <a:cubicBezTo>
                  <a:pt x="15" y="12"/>
                  <a:pt x="17" y="13"/>
                  <a:pt x="19" y="15"/>
                </a:cubicBezTo>
                <a:cubicBezTo>
                  <a:pt x="17" y="14"/>
                  <a:pt x="15" y="13"/>
                  <a:pt x="15" y="13"/>
                </a:cubicBezTo>
                <a:cubicBezTo>
                  <a:pt x="18" y="14"/>
                  <a:pt x="19" y="15"/>
                  <a:pt x="21" y="16"/>
                </a:cubicBezTo>
                <a:cubicBezTo>
                  <a:pt x="21" y="16"/>
                  <a:pt x="21" y="16"/>
                  <a:pt x="21" y="16"/>
                </a:cubicBezTo>
                <a:cubicBezTo>
                  <a:pt x="21" y="16"/>
                  <a:pt x="20" y="17"/>
                  <a:pt x="20" y="17"/>
                </a:cubicBezTo>
                <a:cubicBezTo>
                  <a:pt x="18" y="16"/>
                  <a:pt x="15" y="15"/>
                  <a:pt x="12" y="14"/>
                </a:cubicBezTo>
                <a:cubicBezTo>
                  <a:pt x="14" y="14"/>
                  <a:pt x="16" y="15"/>
                  <a:pt x="18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8" y="17"/>
                  <a:pt x="19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7"/>
                  <a:pt x="18" y="17"/>
                  <a:pt x="18" y="17"/>
                </a:cubicBezTo>
                <a:cubicBezTo>
                  <a:pt x="18" y="17"/>
                  <a:pt x="18" y="17"/>
                  <a:pt x="19" y="18"/>
                </a:cubicBezTo>
                <a:cubicBezTo>
                  <a:pt x="18" y="18"/>
                  <a:pt x="17" y="18"/>
                  <a:pt x="16" y="19"/>
                </a:cubicBezTo>
                <a:cubicBezTo>
                  <a:pt x="15" y="19"/>
                  <a:pt x="15" y="18"/>
                  <a:pt x="14" y="18"/>
                </a:cubicBezTo>
                <a:cubicBezTo>
                  <a:pt x="14" y="18"/>
                  <a:pt x="15" y="18"/>
                  <a:pt x="16" y="19"/>
                </a:cubicBezTo>
                <a:cubicBezTo>
                  <a:pt x="15" y="20"/>
                  <a:pt x="14" y="20"/>
                  <a:pt x="13" y="21"/>
                </a:cubicBezTo>
                <a:cubicBezTo>
                  <a:pt x="13" y="20"/>
                  <a:pt x="13" y="20"/>
                  <a:pt x="12" y="20"/>
                </a:cubicBezTo>
                <a:cubicBezTo>
                  <a:pt x="13" y="20"/>
                  <a:pt x="14" y="19"/>
                  <a:pt x="15" y="19"/>
                </a:cubicBezTo>
                <a:cubicBezTo>
                  <a:pt x="15" y="19"/>
                  <a:pt x="14" y="19"/>
                  <a:pt x="12" y="20"/>
                </a:cubicBezTo>
                <a:cubicBezTo>
                  <a:pt x="9" y="17"/>
                  <a:pt x="5" y="16"/>
                  <a:pt x="4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7" y="17"/>
                  <a:pt x="9" y="19"/>
                  <a:pt x="11" y="20"/>
                </a:cubicBezTo>
                <a:cubicBezTo>
                  <a:pt x="11" y="20"/>
                  <a:pt x="10" y="21"/>
                  <a:pt x="9" y="21"/>
                </a:cubicBezTo>
                <a:cubicBezTo>
                  <a:pt x="9" y="21"/>
                  <a:pt x="9" y="21"/>
                  <a:pt x="9" y="21"/>
                </a:cubicBezTo>
                <a:cubicBezTo>
                  <a:pt x="9" y="21"/>
                  <a:pt x="9" y="21"/>
                  <a:pt x="9" y="21"/>
                </a:cubicBezTo>
                <a:cubicBezTo>
                  <a:pt x="9" y="21"/>
                  <a:pt x="9" y="22"/>
                  <a:pt x="9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8" y="23"/>
                  <a:pt x="7" y="24"/>
                  <a:pt x="6" y="25"/>
                </a:cubicBezTo>
                <a:cubicBezTo>
                  <a:pt x="6" y="25"/>
                  <a:pt x="5" y="26"/>
                  <a:pt x="4" y="26"/>
                </a:cubicBezTo>
                <a:cubicBezTo>
                  <a:pt x="4" y="26"/>
                  <a:pt x="4" y="26"/>
                  <a:pt x="4" y="25"/>
                </a:cubicBezTo>
                <a:cubicBezTo>
                  <a:pt x="5" y="25"/>
                  <a:pt x="5" y="24"/>
                  <a:pt x="6" y="24"/>
                </a:cubicBezTo>
                <a:cubicBezTo>
                  <a:pt x="6" y="24"/>
                  <a:pt x="5" y="24"/>
                  <a:pt x="4" y="25"/>
                </a:cubicBezTo>
                <a:cubicBezTo>
                  <a:pt x="4" y="23"/>
                  <a:pt x="4" y="21"/>
                  <a:pt x="7" y="19"/>
                </a:cubicBezTo>
                <a:cubicBezTo>
                  <a:pt x="7" y="19"/>
                  <a:pt x="3" y="21"/>
                  <a:pt x="2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2" y="27"/>
                  <a:pt x="2" y="27"/>
                  <a:pt x="2" y="28"/>
                </a:cubicBezTo>
                <a:cubicBezTo>
                  <a:pt x="2" y="28"/>
                  <a:pt x="2" y="28"/>
                  <a:pt x="2" y="28"/>
                </a:cubicBezTo>
                <a:cubicBezTo>
                  <a:pt x="2" y="27"/>
                  <a:pt x="2" y="27"/>
                  <a:pt x="2" y="27"/>
                </a:cubicBezTo>
                <a:close/>
                <a:moveTo>
                  <a:pt x="331" y="24"/>
                </a:moveTo>
                <a:cubicBezTo>
                  <a:pt x="332" y="22"/>
                  <a:pt x="332" y="20"/>
                  <a:pt x="333" y="19"/>
                </a:cubicBezTo>
                <a:cubicBezTo>
                  <a:pt x="333" y="20"/>
                  <a:pt x="334" y="20"/>
                  <a:pt x="334" y="20"/>
                </a:cubicBezTo>
                <a:cubicBezTo>
                  <a:pt x="332" y="22"/>
                  <a:pt x="331" y="24"/>
                  <a:pt x="331" y="24"/>
                </a:cubicBezTo>
                <a:close/>
                <a:moveTo>
                  <a:pt x="333" y="18"/>
                </a:moveTo>
                <a:cubicBezTo>
                  <a:pt x="334" y="17"/>
                  <a:pt x="335" y="16"/>
                  <a:pt x="337" y="15"/>
                </a:cubicBezTo>
                <a:cubicBezTo>
                  <a:pt x="337" y="16"/>
                  <a:pt x="338" y="16"/>
                  <a:pt x="339" y="17"/>
                </a:cubicBezTo>
                <a:cubicBezTo>
                  <a:pt x="337" y="18"/>
                  <a:pt x="336" y="19"/>
                  <a:pt x="335" y="20"/>
                </a:cubicBezTo>
                <a:cubicBezTo>
                  <a:pt x="334" y="19"/>
                  <a:pt x="334" y="19"/>
                  <a:pt x="333" y="18"/>
                </a:cubicBezTo>
                <a:close/>
                <a:moveTo>
                  <a:pt x="336" y="22"/>
                </a:moveTo>
                <a:cubicBezTo>
                  <a:pt x="336" y="22"/>
                  <a:pt x="336" y="22"/>
                  <a:pt x="336" y="22"/>
                </a:cubicBezTo>
                <a:cubicBezTo>
                  <a:pt x="336" y="20"/>
                  <a:pt x="338" y="19"/>
                  <a:pt x="339" y="17"/>
                </a:cubicBezTo>
                <a:cubicBezTo>
                  <a:pt x="340" y="18"/>
                  <a:pt x="341" y="18"/>
                  <a:pt x="341" y="19"/>
                </a:cubicBezTo>
                <a:cubicBezTo>
                  <a:pt x="341" y="19"/>
                  <a:pt x="341" y="19"/>
                  <a:pt x="341" y="19"/>
                </a:cubicBezTo>
                <a:cubicBezTo>
                  <a:pt x="340" y="19"/>
                  <a:pt x="340" y="18"/>
                  <a:pt x="339" y="18"/>
                </a:cubicBezTo>
                <a:cubicBezTo>
                  <a:pt x="339" y="18"/>
                  <a:pt x="340" y="18"/>
                  <a:pt x="341" y="19"/>
                </a:cubicBezTo>
                <a:cubicBezTo>
                  <a:pt x="338" y="20"/>
                  <a:pt x="337" y="21"/>
                  <a:pt x="336" y="22"/>
                </a:cubicBezTo>
                <a:close/>
                <a:moveTo>
                  <a:pt x="341" y="19"/>
                </a:moveTo>
                <a:cubicBezTo>
                  <a:pt x="341" y="19"/>
                  <a:pt x="342" y="20"/>
                  <a:pt x="342" y="20"/>
                </a:cubicBezTo>
                <a:cubicBezTo>
                  <a:pt x="343" y="20"/>
                  <a:pt x="343" y="20"/>
                  <a:pt x="343" y="20"/>
                </a:cubicBezTo>
                <a:cubicBezTo>
                  <a:pt x="341" y="22"/>
                  <a:pt x="340" y="23"/>
                  <a:pt x="339" y="24"/>
                </a:cubicBezTo>
                <a:cubicBezTo>
                  <a:pt x="337" y="22"/>
                  <a:pt x="339" y="20"/>
                  <a:pt x="341" y="19"/>
                </a:cubicBezTo>
                <a:close/>
                <a:moveTo>
                  <a:pt x="341" y="19"/>
                </a:moveTo>
                <a:cubicBezTo>
                  <a:pt x="341" y="19"/>
                  <a:pt x="341" y="19"/>
                  <a:pt x="341" y="19"/>
                </a:cubicBezTo>
                <a:cubicBezTo>
                  <a:pt x="341" y="19"/>
                  <a:pt x="342" y="19"/>
                  <a:pt x="342" y="19"/>
                </a:cubicBezTo>
                <a:cubicBezTo>
                  <a:pt x="342" y="19"/>
                  <a:pt x="341" y="19"/>
                  <a:pt x="341" y="19"/>
                </a:cubicBezTo>
                <a:close/>
                <a:moveTo>
                  <a:pt x="341" y="27"/>
                </a:moveTo>
                <a:cubicBezTo>
                  <a:pt x="341" y="27"/>
                  <a:pt x="340" y="28"/>
                  <a:pt x="340" y="28"/>
                </a:cubicBezTo>
                <a:cubicBezTo>
                  <a:pt x="340" y="28"/>
                  <a:pt x="340" y="27"/>
                  <a:pt x="340" y="27"/>
                </a:cubicBezTo>
                <a:cubicBezTo>
                  <a:pt x="340" y="27"/>
                  <a:pt x="340" y="27"/>
                  <a:pt x="340" y="27"/>
                </a:cubicBezTo>
                <a:cubicBezTo>
                  <a:pt x="341" y="27"/>
                  <a:pt x="341" y="27"/>
                  <a:pt x="341" y="26"/>
                </a:cubicBezTo>
                <a:cubicBezTo>
                  <a:pt x="341" y="27"/>
                  <a:pt x="341" y="27"/>
                  <a:pt x="342" y="27"/>
                </a:cubicBezTo>
                <a:cubicBezTo>
                  <a:pt x="342" y="27"/>
                  <a:pt x="342" y="27"/>
                  <a:pt x="341" y="27"/>
                </a:cubicBezTo>
                <a:close/>
                <a:moveTo>
                  <a:pt x="343" y="25"/>
                </a:moveTo>
                <a:cubicBezTo>
                  <a:pt x="343" y="26"/>
                  <a:pt x="342" y="26"/>
                  <a:pt x="342" y="26"/>
                </a:cubicBezTo>
                <a:cubicBezTo>
                  <a:pt x="342" y="26"/>
                  <a:pt x="341" y="26"/>
                  <a:pt x="341" y="26"/>
                </a:cubicBezTo>
                <a:cubicBezTo>
                  <a:pt x="342" y="24"/>
                  <a:pt x="343" y="23"/>
                  <a:pt x="344" y="21"/>
                </a:cubicBezTo>
                <a:cubicBezTo>
                  <a:pt x="345" y="22"/>
                  <a:pt x="345" y="23"/>
                  <a:pt x="346" y="23"/>
                </a:cubicBezTo>
                <a:cubicBezTo>
                  <a:pt x="345" y="24"/>
                  <a:pt x="344" y="25"/>
                  <a:pt x="343" y="25"/>
                </a:cubicBezTo>
                <a:cubicBezTo>
                  <a:pt x="343" y="25"/>
                  <a:pt x="343" y="25"/>
                  <a:pt x="342" y="25"/>
                </a:cubicBezTo>
                <a:cubicBezTo>
                  <a:pt x="342" y="25"/>
                  <a:pt x="343" y="25"/>
                  <a:pt x="343" y="25"/>
                </a:cubicBezTo>
                <a:close/>
                <a:moveTo>
                  <a:pt x="344" y="30"/>
                </a:moveTo>
                <a:cubicBezTo>
                  <a:pt x="344" y="30"/>
                  <a:pt x="344" y="30"/>
                  <a:pt x="344" y="30"/>
                </a:cubicBezTo>
                <a:cubicBezTo>
                  <a:pt x="344" y="30"/>
                  <a:pt x="344" y="30"/>
                  <a:pt x="344" y="30"/>
                </a:cubicBezTo>
                <a:cubicBezTo>
                  <a:pt x="344" y="30"/>
                  <a:pt x="344" y="30"/>
                  <a:pt x="344" y="30"/>
                </a:cubicBezTo>
                <a:close/>
                <a:moveTo>
                  <a:pt x="347" y="27"/>
                </a:moveTo>
                <a:cubicBezTo>
                  <a:pt x="347" y="27"/>
                  <a:pt x="347" y="27"/>
                  <a:pt x="346" y="26"/>
                </a:cubicBezTo>
                <a:cubicBezTo>
                  <a:pt x="346" y="26"/>
                  <a:pt x="347" y="27"/>
                  <a:pt x="347" y="27"/>
                </a:cubicBezTo>
                <a:cubicBezTo>
                  <a:pt x="347" y="27"/>
                  <a:pt x="347" y="27"/>
                  <a:pt x="347" y="27"/>
                </a:cubicBezTo>
                <a:cubicBezTo>
                  <a:pt x="346" y="27"/>
                  <a:pt x="346" y="28"/>
                  <a:pt x="345" y="28"/>
                </a:cubicBezTo>
                <a:cubicBezTo>
                  <a:pt x="345" y="28"/>
                  <a:pt x="345" y="27"/>
                  <a:pt x="345" y="27"/>
                </a:cubicBezTo>
                <a:cubicBezTo>
                  <a:pt x="345" y="27"/>
                  <a:pt x="345" y="27"/>
                  <a:pt x="346" y="26"/>
                </a:cubicBezTo>
                <a:cubicBezTo>
                  <a:pt x="346" y="26"/>
                  <a:pt x="347" y="26"/>
                  <a:pt x="347" y="26"/>
                </a:cubicBezTo>
                <a:cubicBezTo>
                  <a:pt x="348" y="26"/>
                  <a:pt x="348" y="26"/>
                  <a:pt x="348" y="26"/>
                </a:cubicBezTo>
                <a:cubicBezTo>
                  <a:pt x="348" y="27"/>
                  <a:pt x="347" y="27"/>
                  <a:pt x="347" y="27"/>
                </a:cubicBezTo>
                <a:close/>
                <a:moveTo>
                  <a:pt x="346" y="26"/>
                </a:moveTo>
                <a:cubicBezTo>
                  <a:pt x="346" y="25"/>
                  <a:pt x="347" y="25"/>
                  <a:pt x="347" y="25"/>
                </a:cubicBezTo>
                <a:cubicBezTo>
                  <a:pt x="347" y="25"/>
                  <a:pt x="347" y="25"/>
                  <a:pt x="347" y="25"/>
                </a:cubicBezTo>
                <a:cubicBezTo>
                  <a:pt x="347" y="26"/>
                  <a:pt x="346" y="26"/>
                  <a:pt x="346" y="26"/>
                </a:cubicBezTo>
                <a:close/>
                <a:moveTo>
                  <a:pt x="348" y="30"/>
                </a:moveTo>
                <a:cubicBezTo>
                  <a:pt x="348" y="30"/>
                  <a:pt x="348" y="31"/>
                  <a:pt x="348" y="31"/>
                </a:cubicBezTo>
                <a:cubicBezTo>
                  <a:pt x="348" y="31"/>
                  <a:pt x="348" y="30"/>
                  <a:pt x="348" y="30"/>
                </a:cubicBezTo>
                <a:cubicBezTo>
                  <a:pt x="348" y="30"/>
                  <a:pt x="348" y="29"/>
                  <a:pt x="349" y="28"/>
                </a:cubicBezTo>
                <a:cubicBezTo>
                  <a:pt x="349" y="28"/>
                  <a:pt x="349" y="29"/>
                  <a:pt x="349" y="29"/>
                </a:cubicBezTo>
                <a:cubicBezTo>
                  <a:pt x="349" y="29"/>
                  <a:pt x="349" y="29"/>
                  <a:pt x="349" y="29"/>
                </a:cubicBezTo>
                <a:cubicBezTo>
                  <a:pt x="349" y="30"/>
                  <a:pt x="349" y="30"/>
                  <a:pt x="348" y="30"/>
                </a:cubicBezTo>
                <a:close/>
                <a:moveTo>
                  <a:pt x="349" y="25"/>
                </a:moveTo>
                <a:cubicBezTo>
                  <a:pt x="349" y="25"/>
                  <a:pt x="349" y="25"/>
                  <a:pt x="349" y="25"/>
                </a:cubicBezTo>
                <a:cubicBezTo>
                  <a:pt x="349" y="25"/>
                  <a:pt x="348" y="24"/>
                  <a:pt x="348" y="24"/>
                </a:cubicBezTo>
                <a:cubicBezTo>
                  <a:pt x="348" y="24"/>
                  <a:pt x="348" y="24"/>
                  <a:pt x="348" y="24"/>
                </a:cubicBezTo>
                <a:cubicBezTo>
                  <a:pt x="348" y="24"/>
                  <a:pt x="349" y="25"/>
                  <a:pt x="350" y="25"/>
                </a:cubicBezTo>
                <a:cubicBezTo>
                  <a:pt x="349" y="25"/>
                  <a:pt x="349" y="25"/>
                  <a:pt x="349" y="25"/>
                </a:cubicBezTo>
                <a:close/>
                <a:moveTo>
                  <a:pt x="353" y="25"/>
                </a:moveTo>
                <a:cubicBezTo>
                  <a:pt x="353" y="25"/>
                  <a:pt x="354" y="25"/>
                  <a:pt x="354" y="26"/>
                </a:cubicBezTo>
                <a:cubicBezTo>
                  <a:pt x="353" y="26"/>
                  <a:pt x="353" y="26"/>
                  <a:pt x="353" y="26"/>
                </a:cubicBezTo>
                <a:cubicBezTo>
                  <a:pt x="352" y="26"/>
                  <a:pt x="352" y="26"/>
                  <a:pt x="352" y="26"/>
                </a:cubicBezTo>
                <a:cubicBezTo>
                  <a:pt x="352" y="25"/>
                  <a:pt x="353" y="25"/>
                  <a:pt x="353" y="25"/>
                </a:cubicBezTo>
                <a:close/>
                <a:moveTo>
                  <a:pt x="351" y="25"/>
                </a:moveTo>
                <a:cubicBezTo>
                  <a:pt x="352" y="25"/>
                  <a:pt x="352" y="24"/>
                  <a:pt x="353" y="24"/>
                </a:cubicBezTo>
                <a:cubicBezTo>
                  <a:pt x="353" y="24"/>
                  <a:pt x="353" y="24"/>
                  <a:pt x="353" y="25"/>
                </a:cubicBezTo>
                <a:cubicBezTo>
                  <a:pt x="352" y="25"/>
                  <a:pt x="352" y="25"/>
                  <a:pt x="351" y="25"/>
                </a:cubicBezTo>
                <a:close/>
                <a:moveTo>
                  <a:pt x="353" y="23"/>
                </a:moveTo>
                <a:cubicBezTo>
                  <a:pt x="354" y="23"/>
                  <a:pt x="355" y="22"/>
                  <a:pt x="356" y="22"/>
                </a:cubicBezTo>
                <a:cubicBezTo>
                  <a:pt x="356" y="22"/>
                  <a:pt x="356" y="23"/>
                  <a:pt x="357" y="23"/>
                </a:cubicBezTo>
                <a:cubicBezTo>
                  <a:pt x="356" y="24"/>
                  <a:pt x="355" y="24"/>
                  <a:pt x="354" y="24"/>
                </a:cubicBezTo>
                <a:cubicBezTo>
                  <a:pt x="354" y="24"/>
                  <a:pt x="354" y="24"/>
                  <a:pt x="353" y="23"/>
                </a:cubicBezTo>
                <a:close/>
                <a:moveTo>
                  <a:pt x="353" y="23"/>
                </a:moveTo>
                <a:cubicBezTo>
                  <a:pt x="352" y="22"/>
                  <a:pt x="351" y="22"/>
                  <a:pt x="351" y="21"/>
                </a:cubicBezTo>
                <a:cubicBezTo>
                  <a:pt x="352" y="21"/>
                  <a:pt x="352" y="20"/>
                  <a:pt x="353" y="19"/>
                </a:cubicBezTo>
                <a:cubicBezTo>
                  <a:pt x="354" y="20"/>
                  <a:pt x="355" y="21"/>
                  <a:pt x="355" y="22"/>
                </a:cubicBezTo>
                <a:cubicBezTo>
                  <a:pt x="355" y="22"/>
                  <a:pt x="354" y="23"/>
                  <a:pt x="353" y="23"/>
                </a:cubicBezTo>
                <a:close/>
                <a:moveTo>
                  <a:pt x="352" y="23"/>
                </a:moveTo>
                <a:cubicBezTo>
                  <a:pt x="351" y="22"/>
                  <a:pt x="350" y="22"/>
                  <a:pt x="350" y="22"/>
                </a:cubicBezTo>
                <a:cubicBezTo>
                  <a:pt x="350" y="22"/>
                  <a:pt x="350" y="22"/>
                  <a:pt x="350" y="21"/>
                </a:cubicBezTo>
                <a:cubicBezTo>
                  <a:pt x="351" y="22"/>
                  <a:pt x="351" y="22"/>
                  <a:pt x="352" y="23"/>
                </a:cubicBezTo>
                <a:close/>
                <a:moveTo>
                  <a:pt x="352" y="23"/>
                </a:moveTo>
                <a:cubicBezTo>
                  <a:pt x="351" y="24"/>
                  <a:pt x="351" y="24"/>
                  <a:pt x="350" y="24"/>
                </a:cubicBezTo>
                <a:cubicBezTo>
                  <a:pt x="350" y="24"/>
                  <a:pt x="349" y="24"/>
                  <a:pt x="348" y="23"/>
                </a:cubicBezTo>
                <a:cubicBezTo>
                  <a:pt x="349" y="23"/>
                  <a:pt x="349" y="22"/>
                  <a:pt x="349" y="22"/>
                </a:cubicBezTo>
                <a:cubicBezTo>
                  <a:pt x="350" y="23"/>
                  <a:pt x="351" y="23"/>
                  <a:pt x="352" y="23"/>
                </a:cubicBezTo>
                <a:close/>
                <a:moveTo>
                  <a:pt x="350" y="27"/>
                </a:moveTo>
                <a:cubicBezTo>
                  <a:pt x="350" y="26"/>
                  <a:pt x="350" y="26"/>
                  <a:pt x="350" y="26"/>
                </a:cubicBezTo>
                <a:cubicBezTo>
                  <a:pt x="350" y="26"/>
                  <a:pt x="350" y="26"/>
                  <a:pt x="351" y="26"/>
                </a:cubicBezTo>
                <a:cubicBezTo>
                  <a:pt x="351" y="26"/>
                  <a:pt x="351" y="27"/>
                  <a:pt x="352" y="27"/>
                </a:cubicBezTo>
                <a:cubicBezTo>
                  <a:pt x="351" y="27"/>
                  <a:pt x="351" y="28"/>
                  <a:pt x="351" y="28"/>
                </a:cubicBezTo>
                <a:cubicBezTo>
                  <a:pt x="351" y="27"/>
                  <a:pt x="350" y="27"/>
                  <a:pt x="350" y="27"/>
                </a:cubicBezTo>
                <a:close/>
                <a:moveTo>
                  <a:pt x="353" y="31"/>
                </a:moveTo>
                <a:cubicBezTo>
                  <a:pt x="353" y="31"/>
                  <a:pt x="352" y="31"/>
                  <a:pt x="352" y="31"/>
                </a:cubicBezTo>
                <a:cubicBezTo>
                  <a:pt x="352" y="30"/>
                  <a:pt x="352" y="29"/>
                  <a:pt x="351" y="29"/>
                </a:cubicBezTo>
                <a:cubicBezTo>
                  <a:pt x="352" y="28"/>
                  <a:pt x="352" y="28"/>
                  <a:pt x="352" y="28"/>
                </a:cubicBezTo>
                <a:cubicBezTo>
                  <a:pt x="352" y="28"/>
                  <a:pt x="352" y="28"/>
                  <a:pt x="352" y="28"/>
                </a:cubicBezTo>
                <a:cubicBezTo>
                  <a:pt x="353" y="29"/>
                  <a:pt x="353" y="30"/>
                  <a:pt x="353" y="31"/>
                </a:cubicBezTo>
                <a:close/>
                <a:moveTo>
                  <a:pt x="353" y="27"/>
                </a:moveTo>
                <a:cubicBezTo>
                  <a:pt x="353" y="27"/>
                  <a:pt x="354" y="26"/>
                  <a:pt x="354" y="26"/>
                </a:cubicBezTo>
                <a:cubicBezTo>
                  <a:pt x="355" y="27"/>
                  <a:pt x="355" y="28"/>
                  <a:pt x="355" y="29"/>
                </a:cubicBezTo>
                <a:cubicBezTo>
                  <a:pt x="355" y="28"/>
                  <a:pt x="354" y="28"/>
                  <a:pt x="353" y="27"/>
                </a:cubicBezTo>
                <a:close/>
                <a:moveTo>
                  <a:pt x="359" y="32"/>
                </a:moveTo>
                <a:cubicBezTo>
                  <a:pt x="359" y="32"/>
                  <a:pt x="359" y="32"/>
                  <a:pt x="359" y="32"/>
                </a:cubicBezTo>
                <a:cubicBezTo>
                  <a:pt x="358" y="29"/>
                  <a:pt x="357" y="27"/>
                  <a:pt x="355" y="25"/>
                </a:cubicBezTo>
                <a:cubicBezTo>
                  <a:pt x="356" y="25"/>
                  <a:pt x="357" y="24"/>
                  <a:pt x="357" y="24"/>
                </a:cubicBezTo>
                <a:cubicBezTo>
                  <a:pt x="356" y="25"/>
                  <a:pt x="356" y="25"/>
                  <a:pt x="355" y="25"/>
                </a:cubicBezTo>
                <a:cubicBezTo>
                  <a:pt x="355" y="25"/>
                  <a:pt x="355" y="25"/>
                  <a:pt x="355" y="25"/>
                </a:cubicBezTo>
                <a:cubicBezTo>
                  <a:pt x="354" y="25"/>
                  <a:pt x="354" y="24"/>
                  <a:pt x="354" y="24"/>
                </a:cubicBezTo>
                <a:cubicBezTo>
                  <a:pt x="355" y="24"/>
                  <a:pt x="356" y="24"/>
                  <a:pt x="357" y="23"/>
                </a:cubicBezTo>
                <a:cubicBezTo>
                  <a:pt x="358" y="26"/>
                  <a:pt x="359" y="29"/>
                  <a:pt x="359" y="32"/>
                </a:cubicBezTo>
                <a:cubicBezTo>
                  <a:pt x="359" y="32"/>
                  <a:pt x="359" y="32"/>
                  <a:pt x="359" y="32"/>
                </a:cubicBezTo>
                <a:close/>
                <a:moveTo>
                  <a:pt x="368" y="22"/>
                </a:moveTo>
                <a:cubicBezTo>
                  <a:pt x="369" y="23"/>
                  <a:pt x="370" y="24"/>
                  <a:pt x="371" y="24"/>
                </a:cubicBezTo>
                <a:cubicBezTo>
                  <a:pt x="370" y="24"/>
                  <a:pt x="370" y="25"/>
                  <a:pt x="369" y="25"/>
                </a:cubicBezTo>
                <a:cubicBezTo>
                  <a:pt x="369" y="25"/>
                  <a:pt x="369" y="24"/>
                  <a:pt x="369" y="24"/>
                </a:cubicBezTo>
                <a:cubicBezTo>
                  <a:pt x="368" y="24"/>
                  <a:pt x="368" y="23"/>
                  <a:pt x="368" y="22"/>
                </a:cubicBezTo>
                <a:close/>
                <a:moveTo>
                  <a:pt x="369" y="28"/>
                </a:moveTo>
                <a:cubicBezTo>
                  <a:pt x="369" y="28"/>
                  <a:pt x="369" y="28"/>
                  <a:pt x="369" y="29"/>
                </a:cubicBezTo>
                <a:cubicBezTo>
                  <a:pt x="369" y="28"/>
                  <a:pt x="369" y="27"/>
                  <a:pt x="369" y="26"/>
                </a:cubicBezTo>
                <a:cubicBezTo>
                  <a:pt x="369" y="26"/>
                  <a:pt x="369" y="26"/>
                  <a:pt x="369" y="26"/>
                </a:cubicBezTo>
                <a:cubicBezTo>
                  <a:pt x="370" y="26"/>
                  <a:pt x="370" y="27"/>
                  <a:pt x="370" y="27"/>
                </a:cubicBezTo>
                <a:cubicBezTo>
                  <a:pt x="370" y="27"/>
                  <a:pt x="370" y="28"/>
                  <a:pt x="369" y="28"/>
                </a:cubicBezTo>
                <a:close/>
                <a:moveTo>
                  <a:pt x="371" y="25"/>
                </a:moveTo>
                <a:cubicBezTo>
                  <a:pt x="371" y="25"/>
                  <a:pt x="371" y="25"/>
                  <a:pt x="370" y="25"/>
                </a:cubicBezTo>
                <a:cubicBezTo>
                  <a:pt x="371" y="25"/>
                  <a:pt x="371" y="25"/>
                  <a:pt x="371" y="25"/>
                </a:cubicBezTo>
                <a:cubicBezTo>
                  <a:pt x="371" y="26"/>
                  <a:pt x="371" y="26"/>
                  <a:pt x="371" y="26"/>
                </a:cubicBezTo>
                <a:cubicBezTo>
                  <a:pt x="370" y="26"/>
                  <a:pt x="370" y="26"/>
                  <a:pt x="370" y="26"/>
                </a:cubicBezTo>
                <a:cubicBezTo>
                  <a:pt x="370" y="25"/>
                  <a:pt x="370" y="25"/>
                  <a:pt x="370" y="25"/>
                </a:cubicBezTo>
                <a:cubicBezTo>
                  <a:pt x="371" y="25"/>
                  <a:pt x="371" y="25"/>
                  <a:pt x="371" y="25"/>
                </a:cubicBezTo>
                <a:cubicBezTo>
                  <a:pt x="371" y="25"/>
                  <a:pt x="371" y="25"/>
                  <a:pt x="371" y="25"/>
                </a:cubicBezTo>
                <a:close/>
                <a:moveTo>
                  <a:pt x="372" y="30"/>
                </a:moveTo>
                <a:cubicBezTo>
                  <a:pt x="372" y="30"/>
                  <a:pt x="372" y="30"/>
                  <a:pt x="372" y="29"/>
                </a:cubicBezTo>
                <a:cubicBezTo>
                  <a:pt x="372" y="30"/>
                  <a:pt x="372" y="30"/>
                  <a:pt x="372" y="30"/>
                </a:cubicBezTo>
                <a:cubicBezTo>
                  <a:pt x="372" y="30"/>
                  <a:pt x="372" y="30"/>
                  <a:pt x="372" y="30"/>
                </a:cubicBezTo>
                <a:close/>
                <a:moveTo>
                  <a:pt x="375" y="27"/>
                </a:moveTo>
                <a:cubicBezTo>
                  <a:pt x="375" y="27"/>
                  <a:pt x="375" y="27"/>
                  <a:pt x="375" y="27"/>
                </a:cubicBezTo>
                <a:cubicBezTo>
                  <a:pt x="374" y="27"/>
                  <a:pt x="374" y="26"/>
                  <a:pt x="374" y="26"/>
                </a:cubicBezTo>
                <a:cubicBezTo>
                  <a:pt x="374" y="26"/>
                  <a:pt x="374" y="26"/>
                  <a:pt x="374" y="26"/>
                </a:cubicBezTo>
                <a:cubicBezTo>
                  <a:pt x="375" y="26"/>
                  <a:pt x="375" y="26"/>
                  <a:pt x="375" y="26"/>
                </a:cubicBezTo>
                <a:cubicBezTo>
                  <a:pt x="375" y="27"/>
                  <a:pt x="375" y="27"/>
                  <a:pt x="375" y="27"/>
                </a:cubicBezTo>
                <a:close/>
                <a:moveTo>
                  <a:pt x="376" y="26"/>
                </a:moveTo>
                <a:cubicBezTo>
                  <a:pt x="375" y="26"/>
                  <a:pt x="375" y="26"/>
                  <a:pt x="375" y="26"/>
                </a:cubicBezTo>
                <a:cubicBezTo>
                  <a:pt x="375" y="25"/>
                  <a:pt x="376" y="25"/>
                  <a:pt x="377" y="24"/>
                </a:cubicBezTo>
                <a:cubicBezTo>
                  <a:pt x="377" y="25"/>
                  <a:pt x="377" y="25"/>
                  <a:pt x="377" y="25"/>
                </a:cubicBezTo>
                <a:cubicBezTo>
                  <a:pt x="377" y="25"/>
                  <a:pt x="376" y="26"/>
                  <a:pt x="376" y="26"/>
                </a:cubicBezTo>
                <a:close/>
                <a:moveTo>
                  <a:pt x="377" y="29"/>
                </a:moveTo>
                <a:cubicBezTo>
                  <a:pt x="377" y="29"/>
                  <a:pt x="377" y="29"/>
                  <a:pt x="377" y="29"/>
                </a:cubicBezTo>
                <a:cubicBezTo>
                  <a:pt x="377" y="29"/>
                  <a:pt x="377" y="28"/>
                  <a:pt x="377" y="28"/>
                </a:cubicBezTo>
                <a:cubicBezTo>
                  <a:pt x="378" y="28"/>
                  <a:pt x="378" y="29"/>
                  <a:pt x="379" y="29"/>
                </a:cubicBezTo>
                <a:cubicBezTo>
                  <a:pt x="378" y="29"/>
                  <a:pt x="378" y="29"/>
                  <a:pt x="377" y="29"/>
                </a:cubicBezTo>
                <a:close/>
                <a:moveTo>
                  <a:pt x="378" y="27"/>
                </a:moveTo>
                <a:cubicBezTo>
                  <a:pt x="378" y="27"/>
                  <a:pt x="378" y="27"/>
                  <a:pt x="378" y="26"/>
                </a:cubicBezTo>
                <a:cubicBezTo>
                  <a:pt x="379" y="27"/>
                  <a:pt x="379" y="27"/>
                  <a:pt x="379" y="28"/>
                </a:cubicBezTo>
                <a:cubicBezTo>
                  <a:pt x="379" y="28"/>
                  <a:pt x="378" y="27"/>
                  <a:pt x="378" y="27"/>
                </a:cubicBezTo>
                <a:close/>
                <a:moveTo>
                  <a:pt x="380" y="28"/>
                </a:moveTo>
                <a:cubicBezTo>
                  <a:pt x="380" y="27"/>
                  <a:pt x="379" y="27"/>
                  <a:pt x="379" y="26"/>
                </a:cubicBezTo>
                <a:cubicBezTo>
                  <a:pt x="379" y="26"/>
                  <a:pt x="380" y="27"/>
                  <a:pt x="380" y="27"/>
                </a:cubicBezTo>
                <a:cubicBezTo>
                  <a:pt x="380" y="28"/>
                  <a:pt x="380" y="28"/>
                  <a:pt x="380" y="28"/>
                </a:cubicBezTo>
                <a:close/>
                <a:moveTo>
                  <a:pt x="385" y="24"/>
                </a:moveTo>
                <a:cubicBezTo>
                  <a:pt x="385" y="25"/>
                  <a:pt x="384" y="25"/>
                  <a:pt x="384" y="25"/>
                </a:cubicBezTo>
                <a:cubicBezTo>
                  <a:pt x="383" y="25"/>
                  <a:pt x="382" y="24"/>
                  <a:pt x="381" y="24"/>
                </a:cubicBezTo>
                <a:cubicBezTo>
                  <a:pt x="382" y="23"/>
                  <a:pt x="383" y="22"/>
                  <a:pt x="383" y="21"/>
                </a:cubicBezTo>
                <a:cubicBezTo>
                  <a:pt x="384" y="22"/>
                  <a:pt x="385" y="23"/>
                  <a:pt x="387" y="24"/>
                </a:cubicBezTo>
                <a:cubicBezTo>
                  <a:pt x="386" y="24"/>
                  <a:pt x="386" y="24"/>
                  <a:pt x="385" y="24"/>
                </a:cubicBezTo>
                <a:cubicBezTo>
                  <a:pt x="384" y="24"/>
                  <a:pt x="383" y="23"/>
                  <a:pt x="382" y="23"/>
                </a:cubicBezTo>
                <a:cubicBezTo>
                  <a:pt x="382" y="23"/>
                  <a:pt x="384" y="23"/>
                  <a:pt x="385" y="24"/>
                </a:cubicBezTo>
                <a:close/>
                <a:moveTo>
                  <a:pt x="383" y="26"/>
                </a:moveTo>
                <a:cubicBezTo>
                  <a:pt x="382" y="26"/>
                  <a:pt x="382" y="26"/>
                  <a:pt x="381" y="27"/>
                </a:cubicBezTo>
                <a:cubicBezTo>
                  <a:pt x="381" y="26"/>
                  <a:pt x="380" y="26"/>
                  <a:pt x="379" y="25"/>
                </a:cubicBezTo>
                <a:cubicBezTo>
                  <a:pt x="380" y="25"/>
                  <a:pt x="380" y="24"/>
                  <a:pt x="380" y="24"/>
                </a:cubicBezTo>
                <a:cubicBezTo>
                  <a:pt x="381" y="25"/>
                  <a:pt x="382" y="25"/>
                  <a:pt x="383" y="26"/>
                </a:cubicBezTo>
                <a:close/>
                <a:moveTo>
                  <a:pt x="381" y="29"/>
                </a:moveTo>
                <a:cubicBezTo>
                  <a:pt x="381" y="28"/>
                  <a:pt x="381" y="28"/>
                  <a:pt x="381" y="28"/>
                </a:cubicBezTo>
                <a:cubicBezTo>
                  <a:pt x="382" y="28"/>
                  <a:pt x="382" y="28"/>
                  <a:pt x="382" y="28"/>
                </a:cubicBezTo>
                <a:cubicBezTo>
                  <a:pt x="382" y="29"/>
                  <a:pt x="381" y="29"/>
                  <a:pt x="381" y="29"/>
                </a:cubicBezTo>
                <a:close/>
                <a:moveTo>
                  <a:pt x="384" y="28"/>
                </a:moveTo>
                <a:cubicBezTo>
                  <a:pt x="384" y="28"/>
                  <a:pt x="384" y="28"/>
                  <a:pt x="384" y="28"/>
                </a:cubicBezTo>
                <a:cubicBezTo>
                  <a:pt x="383" y="28"/>
                  <a:pt x="383" y="28"/>
                  <a:pt x="382" y="27"/>
                </a:cubicBezTo>
                <a:cubicBezTo>
                  <a:pt x="383" y="27"/>
                  <a:pt x="383" y="27"/>
                  <a:pt x="383" y="26"/>
                </a:cubicBezTo>
                <a:cubicBezTo>
                  <a:pt x="384" y="27"/>
                  <a:pt x="385" y="27"/>
                  <a:pt x="385" y="28"/>
                </a:cubicBezTo>
                <a:cubicBezTo>
                  <a:pt x="385" y="28"/>
                  <a:pt x="385" y="28"/>
                  <a:pt x="384" y="28"/>
                </a:cubicBezTo>
                <a:close/>
                <a:moveTo>
                  <a:pt x="384" y="26"/>
                </a:moveTo>
                <a:cubicBezTo>
                  <a:pt x="385" y="25"/>
                  <a:pt x="385" y="25"/>
                  <a:pt x="385" y="25"/>
                </a:cubicBezTo>
                <a:cubicBezTo>
                  <a:pt x="386" y="25"/>
                  <a:pt x="387" y="26"/>
                  <a:pt x="387" y="26"/>
                </a:cubicBezTo>
                <a:cubicBezTo>
                  <a:pt x="387" y="27"/>
                  <a:pt x="387" y="27"/>
                  <a:pt x="386" y="27"/>
                </a:cubicBezTo>
                <a:cubicBezTo>
                  <a:pt x="386" y="27"/>
                  <a:pt x="385" y="26"/>
                  <a:pt x="384" y="26"/>
                </a:cubicBezTo>
                <a:close/>
                <a:moveTo>
                  <a:pt x="387" y="28"/>
                </a:moveTo>
                <a:cubicBezTo>
                  <a:pt x="387" y="28"/>
                  <a:pt x="387" y="28"/>
                  <a:pt x="387" y="28"/>
                </a:cubicBezTo>
                <a:cubicBezTo>
                  <a:pt x="387" y="28"/>
                  <a:pt x="387" y="27"/>
                  <a:pt x="388" y="27"/>
                </a:cubicBezTo>
                <a:cubicBezTo>
                  <a:pt x="388" y="28"/>
                  <a:pt x="387" y="28"/>
                  <a:pt x="387" y="28"/>
                </a:cubicBezTo>
                <a:close/>
                <a:moveTo>
                  <a:pt x="386" y="24"/>
                </a:moveTo>
                <a:cubicBezTo>
                  <a:pt x="386" y="24"/>
                  <a:pt x="386" y="24"/>
                  <a:pt x="387" y="24"/>
                </a:cubicBezTo>
                <a:cubicBezTo>
                  <a:pt x="387" y="24"/>
                  <a:pt x="388" y="25"/>
                  <a:pt x="389" y="26"/>
                </a:cubicBezTo>
                <a:cubicBezTo>
                  <a:pt x="389" y="26"/>
                  <a:pt x="388" y="26"/>
                  <a:pt x="388" y="26"/>
                </a:cubicBezTo>
                <a:cubicBezTo>
                  <a:pt x="388" y="26"/>
                  <a:pt x="387" y="25"/>
                  <a:pt x="386" y="24"/>
                </a:cubicBezTo>
                <a:close/>
                <a:moveTo>
                  <a:pt x="389" y="27"/>
                </a:moveTo>
                <a:cubicBezTo>
                  <a:pt x="389" y="27"/>
                  <a:pt x="389" y="27"/>
                  <a:pt x="389" y="27"/>
                </a:cubicBezTo>
                <a:cubicBezTo>
                  <a:pt x="389" y="27"/>
                  <a:pt x="389" y="26"/>
                  <a:pt x="389" y="26"/>
                </a:cubicBezTo>
                <a:cubicBezTo>
                  <a:pt x="389" y="27"/>
                  <a:pt x="389" y="27"/>
                  <a:pt x="389" y="27"/>
                </a:cubicBezTo>
                <a:close/>
                <a:moveTo>
                  <a:pt x="390" y="25"/>
                </a:moveTo>
                <a:cubicBezTo>
                  <a:pt x="389" y="24"/>
                  <a:pt x="388" y="24"/>
                  <a:pt x="387" y="23"/>
                </a:cubicBezTo>
                <a:cubicBezTo>
                  <a:pt x="386" y="23"/>
                  <a:pt x="385" y="22"/>
                  <a:pt x="384" y="21"/>
                </a:cubicBezTo>
                <a:cubicBezTo>
                  <a:pt x="384" y="21"/>
                  <a:pt x="385" y="21"/>
                  <a:pt x="385" y="20"/>
                </a:cubicBezTo>
                <a:cubicBezTo>
                  <a:pt x="387" y="21"/>
                  <a:pt x="389" y="23"/>
                  <a:pt x="390" y="24"/>
                </a:cubicBezTo>
                <a:cubicBezTo>
                  <a:pt x="390" y="24"/>
                  <a:pt x="390" y="25"/>
                  <a:pt x="390" y="25"/>
                </a:cubicBezTo>
                <a:close/>
                <a:moveTo>
                  <a:pt x="392" y="27"/>
                </a:moveTo>
                <a:cubicBezTo>
                  <a:pt x="391" y="26"/>
                  <a:pt x="391" y="26"/>
                  <a:pt x="391" y="26"/>
                </a:cubicBezTo>
                <a:cubicBezTo>
                  <a:pt x="391" y="26"/>
                  <a:pt x="391" y="26"/>
                  <a:pt x="391" y="25"/>
                </a:cubicBezTo>
                <a:cubicBezTo>
                  <a:pt x="392" y="26"/>
                  <a:pt x="392" y="26"/>
                  <a:pt x="392" y="26"/>
                </a:cubicBezTo>
                <a:cubicBezTo>
                  <a:pt x="392" y="26"/>
                  <a:pt x="392" y="27"/>
                  <a:pt x="392" y="27"/>
                </a:cubicBezTo>
                <a:close/>
                <a:moveTo>
                  <a:pt x="390" y="25"/>
                </a:moveTo>
                <a:cubicBezTo>
                  <a:pt x="390" y="25"/>
                  <a:pt x="390" y="25"/>
                  <a:pt x="391" y="24"/>
                </a:cubicBezTo>
                <a:cubicBezTo>
                  <a:pt x="391" y="25"/>
                  <a:pt x="391" y="25"/>
                  <a:pt x="391" y="25"/>
                </a:cubicBezTo>
                <a:cubicBezTo>
                  <a:pt x="391" y="25"/>
                  <a:pt x="391" y="25"/>
                  <a:pt x="390" y="25"/>
                </a:cubicBezTo>
                <a:close/>
                <a:moveTo>
                  <a:pt x="393" y="28"/>
                </a:moveTo>
                <a:cubicBezTo>
                  <a:pt x="393" y="28"/>
                  <a:pt x="393" y="28"/>
                  <a:pt x="392" y="27"/>
                </a:cubicBezTo>
                <a:cubicBezTo>
                  <a:pt x="392" y="27"/>
                  <a:pt x="392" y="27"/>
                  <a:pt x="392" y="27"/>
                </a:cubicBezTo>
                <a:cubicBezTo>
                  <a:pt x="393" y="27"/>
                  <a:pt x="393" y="28"/>
                  <a:pt x="393" y="28"/>
                </a:cubicBezTo>
                <a:cubicBezTo>
                  <a:pt x="393" y="28"/>
                  <a:pt x="393" y="28"/>
                  <a:pt x="393" y="28"/>
                </a:cubicBezTo>
                <a:close/>
                <a:moveTo>
                  <a:pt x="391" y="23"/>
                </a:moveTo>
                <a:cubicBezTo>
                  <a:pt x="391" y="23"/>
                  <a:pt x="392" y="23"/>
                  <a:pt x="392" y="22"/>
                </a:cubicBezTo>
                <a:cubicBezTo>
                  <a:pt x="393" y="23"/>
                  <a:pt x="393" y="24"/>
                  <a:pt x="394" y="25"/>
                </a:cubicBezTo>
                <a:cubicBezTo>
                  <a:pt x="394" y="25"/>
                  <a:pt x="393" y="25"/>
                  <a:pt x="393" y="25"/>
                </a:cubicBezTo>
                <a:cubicBezTo>
                  <a:pt x="393" y="24"/>
                  <a:pt x="392" y="24"/>
                  <a:pt x="391" y="23"/>
                </a:cubicBezTo>
                <a:close/>
                <a:moveTo>
                  <a:pt x="393" y="25"/>
                </a:moveTo>
                <a:cubicBezTo>
                  <a:pt x="394" y="25"/>
                  <a:pt x="394" y="25"/>
                  <a:pt x="394" y="25"/>
                </a:cubicBezTo>
                <a:cubicBezTo>
                  <a:pt x="394" y="25"/>
                  <a:pt x="394" y="25"/>
                  <a:pt x="394" y="25"/>
                </a:cubicBezTo>
                <a:cubicBezTo>
                  <a:pt x="394" y="25"/>
                  <a:pt x="394" y="25"/>
                  <a:pt x="394" y="25"/>
                </a:cubicBezTo>
                <a:cubicBezTo>
                  <a:pt x="394" y="25"/>
                  <a:pt x="393" y="25"/>
                  <a:pt x="393" y="25"/>
                </a:cubicBezTo>
                <a:close/>
                <a:moveTo>
                  <a:pt x="395" y="26"/>
                </a:moveTo>
                <a:cubicBezTo>
                  <a:pt x="394" y="26"/>
                  <a:pt x="394" y="26"/>
                  <a:pt x="394" y="26"/>
                </a:cubicBezTo>
                <a:cubicBezTo>
                  <a:pt x="394" y="26"/>
                  <a:pt x="394" y="26"/>
                  <a:pt x="395" y="26"/>
                </a:cubicBezTo>
                <a:cubicBezTo>
                  <a:pt x="395" y="26"/>
                  <a:pt x="395" y="26"/>
                  <a:pt x="395" y="26"/>
                </a:cubicBezTo>
                <a:cubicBezTo>
                  <a:pt x="395" y="26"/>
                  <a:pt x="395" y="26"/>
                  <a:pt x="395" y="26"/>
                </a:cubicBezTo>
                <a:close/>
                <a:moveTo>
                  <a:pt x="396" y="24"/>
                </a:moveTo>
                <a:cubicBezTo>
                  <a:pt x="396" y="24"/>
                  <a:pt x="396" y="24"/>
                  <a:pt x="395" y="24"/>
                </a:cubicBezTo>
                <a:cubicBezTo>
                  <a:pt x="396" y="24"/>
                  <a:pt x="396" y="24"/>
                  <a:pt x="396" y="24"/>
                </a:cubicBezTo>
                <a:cubicBezTo>
                  <a:pt x="396" y="24"/>
                  <a:pt x="396" y="24"/>
                  <a:pt x="396" y="24"/>
                </a:cubicBezTo>
                <a:cubicBezTo>
                  <a:pt x="396" y="24"/>
                  <a:pt x="396" y="24"/>
                  <a:pt x="396" y="24"/>
                </a:cubicBezTo>
                <a:close/>
                <a:moveTo>
                  <a:pt x="397" y="22"/>
                </a:moveTo>
                <a:cubicBezTo>
                  <a:pt x="398" y="23"/>
                  <a:pt x="398" y="23"/>
                  <a:pt x="399" y="23"/>
                </a:cubicBezTo>
                <a:cubicBezTo>
                  <a:pt x="398" y="23"/>
                  <a:pt x="398" y="23"/>
                  <a:pt x="398" y="23"/>
                </a:cubicBezTo>
                <a:cubicBezTo>
                  <a:pt x="398" y="23"/>
                  <a:pt x="398" y="23"/>
                  <a:pt x="397" y="22"/>
                </a:cubicBezTo>
                <a:close/>
                <a:moveTo>
                  <a:pt x="400" y="25"/>
                </a:moveTo>
                <a:cubicBezTo>
                  <a:pt x="400" y="25"/>
                  <a:pt x="399" y="25"/>
                  <a:pt x="399" y="25"/>
                </a:cubicBezTo>
                <a:cubicBezTo>
                  <a:pt x="399" y="25"/>
                  <a:pt x="399" y="24"/>
                  <a:pt x="398" y="24"/>
                </a:cubicBezTo>
                <a:cubicBezTo>
                  <a:pt x="398" y="24"/>
                  <a:pt x="399" y="23"/>
                  <a:pt x="399" y="23"/>
                </a:cubicBezTo>
                <a:cubicBezTo>
                  <a:pt x="399" y="23"/>
                  <a:pt x="400" y="24"/>
                  <a:pt x="400" y="24"/>
                </a:cubicBezTo>
                <a:cubicBezTo>
                  <a:pt x="400" y="24"/>
                  <a:pt x="400" y="25"/>
                  <a:pt x="400" y="25"/>
                </a:cubicBezTo>
                <a:cubicBezTo>
                  <a:pt x="400" y="25"/>
                  <a:pt x="400" y="25"/>
                  <a:pt x="400" y="25"/>
                </a:cubicBezTo>
                <a:close/>
                <a:moveTo>
                  <a:pt x="402" y="24"/>
                </a:moveTo>
                <a:cubicBezTo>
                  <a:pt x="402" y="24"/>
                  <a:pt x="402" y="24"/>
                  <a:pt x="402" y="24"/>
                </a:cubicBezTo>
                <a:cubicBezTo>
                  <a:pt x="402" y="24"/>
                  <a:pt x="402" y="23"/>
                  <a:pt x="402" y="23"/>
                </a:cubicBezTo>
                <a:cubicBezTo>
                  <a:pt x="402" y="23"/>
                  <a:pt x="402" y="23"/>
                  <a:pt x="402" y="23"/>
                </a:cubicBezTo>
                <a:cubicBezTo>
                  <a:pt x="402" y="23"/>
                  <a:pt x="402" y="23"/>
                  <a:pt x="402" y="24"/>
                </a:cubicBezTo>
                <a:close/>
                <a:moveTo>
                  <a:pt x="405" y="26"/>
                </a:moveTo>
                <a:cubicBezTo>
                  <a:pt x="405" y="26"/>
                  <a:pt x="405" y="26"/>
                  <a:pt x="405" y="26"/>
                </a:cubicBezTo>
                <a:cubicBezTo>
                  <a:pt x="405" y="26"/>
                  <a:pt x="404" y="25"/>
                  <a:pt x="404" y="25"/>
                </a:cubicBezTo>
                <a:cubicBezTo>
                  <a:pt x="404" y="25"/>
                  <a:pt x="404" y="24"/>
                  <a:pt x="404" y="24"/>
                </a:cubicBezTo>
                <a:cubicBezTo>
                  <a:pt x="405" y="24"/>
                  <a:pt x="405" y="24"/>
                  <a:pt x="406" y="25"/>
                </a:cubicBezTo>
                <a:cubicBezTo>
                  <a:pt x="405" y="25"/>
                  <a:pt x="405" y="25"/>
                  <a:pt x="405" y="26"/>
                </a:cubicBezTo>
                <a:close/>
                <a:moveTo>
                  <a:pt x="408" y="26"/>
                </a:moveTo>
                <a:cubicBezTo>
                  <a:pt x="408" y="26"/>
                  <a:pt x="407" y="26"/>
                  <a:pt x="407" y="26"/>
                </a:cubicBezTo>
                <a:cubicBezTo>
                  <a:pt x="407" y="26"/>
                  <a:pt x="407" y="26"/>
                  <a:pt x="407" y="26"/>
                </a:cubicBezTo>
                <a:cubicBezTo>
                  <a:pt x="407" y="26"/>
                  <a:pt x="408" y="26"/>
                  <a:pt x="408" y="26"/>
                </a:cubicBezTo>
                <a:close/>
                <a:moveTo>
                  <a:pt x="408" y="21"/>
                </a:moveTo>
                <a:cubicBezTo>
                  <a:pt x="408" y="21"/>
                  <a:pt x="408" y="21"/>
                  <a:pt x="409" y="22"/>
                </a:cubicBezTo>
                <a:cubicBezTo>
                  <a:pt x="407" y="22"/>
                  <a:pt x="407" y="23"/>
                  <a:pt x="406" y="24"/>
                </a:cubicBezTo>
                <a:cubicBezTo>
                  <a:pt x="405" y="24"/>
                  <a:pt x="405" y="24"/>
                  <a:pt x="404" y="24"/>
                </a:cubicBezTo>
                <a:cubicBezTo>
                  <a:pt x="404" y="23"/>
                  <a:pt x="405" y="23"/>
                  <a:pt x="405" y="23"/>
                </a:cubicBezTo>
                <a:cubicBezTo>
                  <a:pt x="406" y="22"/>
                  <a:pt x="407" y="22"/>
                  <a:pt x="408" y="21"/>
                </a:cubicBezTo>
                <a:close/>
                <a:moveTo>
                  <a:pt x="406" y="17"/>
                </a:moveTo>
                <a:cubicBezTo>
                  <a:pt x="407" y="17"/>
                  <a:pt x="407" y="17"/>
                  <a:pt x="408" y="17"/>
                </a:cubicBezTo>
                <a:cubicBezTo>
                  <a:pt x="408" y="18"/>
                  <a:pt x="408" y="18"/>
                  <a:pt x="407" y="18"/>
                </a:cubicBezTo>
                <a:cubicBezTo>
                  <a:pt x="407" y="18"/>
                  <a:pt x="406" y="17"/>
                  <a:pt x="406" y="17"/>
                </a:cubicBezTo>
                <a:cubicBezTo>
                  <a:pt x="406" y="17"/>
                  <a:pt x="406" y="17"/>
                  <a:pt x="406" y="17"/>
                </a:cubicBezTo>
                <a:close/>
                <a:moveTo>
                  <a:pt x="407" y="18"/>
                </a:moveTo>
                <a:cubicBezTo>
                  <a:pt x="405" y="20"/>
                  <a:pt x="403" y="22"/>
                  <a:pt x="403" y="23"/>
                </a:cubicBezTo>
                <a:cubicBezTo>
                  <a:pt x="402" y="23"/>
                  <a:pt x="402" y="23"/>
                  <a:pt x="402" y="23"/>
                </a:cubicBezTo>
                <a:cubicBezTo>
                  <a:pt x="401" y="23"/>
                  <a:pt x="401" y="23"/>
                  <a:pt x="401" y="22"/>
                </a:cubicBezTo>
                <a:cubicBezTo>
                  <a:pt x="402" y="22"/>
                  <a:pt x="402" y="22"/>
                  <a:pt x="402" y="22"/>
                </a:cubicBezTo>
                <a:cubicBezTo>
                  <a:pt x="402" y="22"/>
                  <a:pt x="402" y="22"/>
                  <a:pt x="402" y="22"/>
                </a:cubicBezTo>
                <a:cubicBezTo>
                  <a:pt x="402" y="22"/>
                  <a:pt x="402" y="22"/>
                  <a:pt x="402" y="22"/>
                </a:cubicBezTo>
                <a:cubicBezTo>
                  <a:pt x="402" y="22"/>
                  <a:pt x="402" y="22"/>
                  <a:pt x="402" y="22"/>
                </a:cubicBezTo>
                <a:cubicBezTo>
                  <a:pt x="402" y="22"/>
                  <a:pt x="402" y="22"/>
                  <a:pt x="402" y="22"/>
                </a:cubicBezTo>
                <a:cubicBezTo>
                  <a:pt x="402" y="21"/>
                  <a:pt x="403" y="19"/>
                  <a:pt x="405" y="17"/>
                </a:cubicBezTo>
                <a:cubicBezTo>
                  <a:pt x="406" y="18"/>
                  <a:pt x="406" y="18"/>
                  <a:pt x="407" y="18"/>
                </a:cubicBezTo>
                <a:close/>
                <a:moveTo>
                  <a:pt x="397" y="14"/>
                </a:moveTo>
                <a:cubicBezTo>
                  <a:pt x="398" y="14"/>
                  <a:pt x="401" y="15"/>
                  <a:pt x="405" y="17"/>
                </a:cubicBezTo>
                <a:cubicBezTo>
                  <a:pt x="403" y="18"/>
                  <a:pt x="401" y="19"/>
                  <a:pt x="400" y="22"/>
                </a:cubicBezTo>
                <a:cubicBezTo>
                  <a:pt x="399" y="22"/>
                  <a:pt x="399" y="22"/>
                  <a:pt x="398" y="22"/>
                </a:cubicBezTo>
                <a:cubicBezTo>
                  <a:pt x="398" y="22"/>
                  <a:pt x="399" y="22"/>
                  <a:pt x="400" y="23"/>
                </a:cubicBezTo>
                <a:cubicBezTo>
                  <a:pt x="400" y="23"/>
                  <a:pt x="400" y="23"/>
                  <a:pt x="400" y="23"/>
                </a:cubicBezTo>
                <a:cubicBezTo>
                  <a:pt x="400" y="23"/>
                  <a:pt x="400" y="23"/>
                  <a:pt x="399" y="23"/>
                </a:cubicBezTo>
                <a:cubicBezTo>
                  <a:pt x="399" y="23"/>
                  <a:pt x="398" y="22"/>
                  <a:pt x="397" y="22"/>
                </a:cubicBezTo>
                <a:cubicBezTo>
                  <a:pt x="397" y="20"/>
                  <a:pt x="397" y="18"/>
                  <a:pt x="399" y="16"/>
                </a:cubicBezTo>
                <a:cubicBezTo>
                  <a:pt x="399" y="16"/>
                  <a:pt x="396" y="18"/>
                  <a:pt x="396" y="21"/>
                </a:cubicBezTo>
                <a:cubicBezTo>
                  <a:pt x="394" y="21"/>
                  <a:pt x="392" y="20"/>
                  <a:pt x="390" y="19"/>
                </a:cubicBezTo>
                <a:cubicBezTo>
                  <a:pt x="390" y="19"/>
                  <a:pt x="393" y="20"/>
                  <a:pt x="396" y="22"/>
                </a:cubicBezTo>
                <a:cubicBezTo>
                  <a:pt x="396" y="22"/>
                  <a:pt x="396" y="23"/>
                  <a:pt x="396" y="24"/>
                </a:cubicBezTo>
                <a:cubicBezTo>
                  <a:pt x="396" y="24"/>
                  <a:pt x="396" y="24"/>
                  <a:pt x="395" y="24"/>
                </a:cubicBezTo>
                <a:cubicBezTo>
                  <a:pt x="395" y="23"/>
                  <a:pt x="394" y="22"/>
                  <a:pt x="393" y="21"/>
                </a:cubicBezTo>
                <a:cubicBezTo>
                  <a:pt x="393" y="21"/>
                  <a:pt x="393" y="21"/>
                  <a:pt x="393" y="21"/>
                </a:cubicBezTo>
                <a:cubicBezTo>
                  <a:pt x="393" y="21"/>
                  <a:pt x="393" y="21"/>
                  <a:pt x="393" y="21"/>
                </a:cubicBezTo>
                <a:cubicBezTo>
                  <a:pt x="392" y="20"/>
                  <a:pt x="390" y="19"/>
                  <a:pt x="388" y="19"/>
                </a:cubicBezTo>
                <a:cubicBezTo>
                  <a:pt x="392" y="16"/>
                  <a:pt x="396" y="15"/>
                  <a:pt x="397" y="14"/>
                </a:cubicBezTo>
                <a:close/>
                <a:moveTo>
                  <a:pt x="387" y="19"/>
                </a:moveTo>
                <a:cubicBezTo>
                  <a:pt x="389" y="20"/>
                  <a:pt x="390" y="21"/>
                  <a:pt x="392" y="22"/>
                </a:cubicBezTo>
                <a:cubicBezTo>
                  <a:pt x="392" y="22"/>
                  <a:pt x="391" y="23"/>
                  <a:pt x="391" y="23"/>
                </a:cubicBezTo>
                <a:cubicBezTo>
                  <a:pt x="390" y="22"/>
                  <a:pt x="388" y="21"/>
                  <a:pt x="386" y="20"/>
                </a:cubicBezTo>
                <a:cubicBezTo>
                  <a:pt x="386" y="19"/>
                  <a:pt x="387" y="19"/>
                  <a:pt x="387" y="19"/>
                </a:cubicBezTo>
                <a:close/>
                <a:moveTo>
                  <a:pt x="385" y="18"/>
                </a:moveTo>
                <a:cubicBezTo>
                  <a:pt x="385" y="18"/>
                  <a:pt x="386" y="18"/>
                  <a:pt x="386" y="18"/>
                </a:cubicBezTo>
                <a:cubicBezTo>
                  <a:pt x="386" y="19"/>
                  <a:pt x="385" y="19"/>
                  <a:pt x="385" y="19"/>
                </a:cubicBezTo>
                <a:cubicBezTo>
                  <a:pt x="384" y="19"/>
                  <a:pt x="384" y="19"/>
                  <a:pt x="383" y="18"/>
                </a:cubicBezTo>
                <a:cubicBezTo>
                  <a:pt x="384" y="18"/>
                  <a:pt x="384" y="18"/>
                  <a:pt x="385" y="18"/>
                </a:cubicBezTo>
                <a:close/>
                <a:moveTo>
                  <a:pt x="383" y="19"/>
                </a:moveTo>
                <a:cubicBezTo>
                  <a:pt x="383" y="19"/>
                  <a:pt x="384" y="19"/>
                  <a:pt x="384" y="20"/>
                </a:cubicBezTo>
                <a:cubicBezTo>
                  <a:pt x="384" y="20"/>
                  <a:pt x="383" y="20"/>
                  <a:pt x="382" y="21"/>
                </a:cubicBezTo>
                <a:cubicBezTo>
                  <a:pt x="382" y="21"/>
                  <a:pt x="382" y="20"/>
                  <a:pt x="381" y="20"/>
                </a:cubicBezTo>
                <a:cubicBezTo>
                  <a:pt x="381" y="20"/>
                  <a:pt x="382" y="20"/>
                  <a:pt x="382" y="21"/>
                </a:cubicBezTo>
                <a:cubicBezTo>
                  <a:pt x="381" y="21"/>
                  <a:pt x="380" y="22"/>
                  <a:pt x="379" y="23"/>
                </a:cubicBezTo>
                <a:cubicBezTo>
                  <a:pt x="379" y="23"/>
                  <a:pt x="378" y="22"/>
                  <a:pt x="378" y="22"/>
                </a:cubicBezTo>
                <a:cubicBezTo>
                  <a:pt x="378" y="22"/>
                  <a:pt x="379" y="22"/>
                  <a:pt x="379" y="22"/>
                </a:cubicBezTo>
                <a:cubicBezTo>
                  <a:pt x="378" y="22"/>
                  <a:pt x="378" y="22"/>
                  <a:pt x="378" y="22"/>
                </a:cubicBezTo>
                <a:cubicBezTo>
                  <a:pt x="377" y="22"/>
                  <a:pt x="377" y="22"/>
                  <a:pt x="377" y="22"/>
                </a:cubicBezTo>
                <a:cubicBezTo>
                  <a:pt x="379" y="20"/>
                  <a:pt x="381" y="19"/>
                  <a:pt x="383" y="19"/>
                </a:cubicBezTo>
                <a:close/>
                <a:moveTo>
                  <a:pt x="376" y="22"/>
                </a:moveTo>
                <a:cubicBezTo>
                  <a:pt x="377" y="22"/>
                  <a:pt x="377" y="22"/>
                  <a:pt x="377" y="22"/>
                </a:cubicBezTo>
                <a:cubicBezTo>
                  <a:pt x="377" y="22"/>
                  <a:pt x="376" y="22"/>
                  <a:pt x="376" y="22"/>
                </a:cubicBezTo>
                <a:cubicBezTo>
                  <a:pt x="376" y="22"/>
                  <a:pt x="376" y="22"/>
                  <a:pt x="376" y="22"/>
                </a:cubicBezTo>
                <a:close/>
                <a:moveTo>
                  <a:pt x="377" y="22"/>
                </a:moveTo>
                <a:cubicBezTo>
                  <a:pt x="378" y="23"/>
                  <a:pt x="378" y="23"/>
                  <a:pt x="379" y="23"/>
                </a:cubicBezTo>
                <a:cubicBezTo>
                  <a:pt x="379" y="23"/>
                  <a:pt x="379" y="23"/>
                  <a:pt x="379" y="23"/>
                </a:cubicBezTo>
                <a:cubicBezTo>
                  <a:pt x="378" y="23"/>
                  <a:pt x="378" y="23"/>
                  <a:pt x="378" y="24"/>
                </a:cubicBezTo>
                <a:cubicBezTo>
                  <a:pt x="378" y="23"/>
                  <a:pt x="378" y="23"/>
                  <a:pt x="379" y="23"/>
                </a:cubicBezTo>
                <a:cubicBezTo>
                  <a:pt x="378" y="24"/>
                  <a:pt x="378" y="24"/>
                  <a:pt x="378" y="24"/>
                </a:cubicBezTo>
                <a:cubicBezTo>
                  <a:pt x="378" y="24"/>
                  <a:pt x="377" y="24"/>
                  <a:pt x="377" y="24"/>
                </a:cubicBezTo>
                <a:cubicBezTo>
                  <a:pt x="378" y="24"/>
                  <a:pt x="378" y="24"/>
                  <a:pt x="378" y="24"/>
                </a:cubicBezTo>
                <a:cubicBezTo>
                  <a:pt x="378" y="24"/>
                  <a:pt x="378" y="24"/>
                  <a:pt x="377" y="24"/>
                </a:cubicBezTo>
                <a:cubicBezTo>
                  <a:pt x="377" y="24"/>
                  <a:pt x="377" y="24"/>
                  <a:pt x="377" y="24"/>
                </a:cubicBezTo>
                <a:cubicBezTo>
                  <a:pt x="376" y="23"/>
                  <a:pt x="376" y="23"/>
                  <a:pt x="376" y="23"/>
                </a:cubicBezTo>
                <a:cubicBezTo>
                  <a:pt x="376" y="23"/>
                  <a:pt x="377" y="23"/>
                  <a:pt x="377" y="22"/>
                </a:cubicBezTo>
                <a:close/>
                <a:moveTo>
                  <a:pt x="376" y="23"/>
                </a:moveTo>
                <a:cubicBezTo>
                  <a:pt x="376" y="23"/>
                  <a:pt x="376" y="23"/>
                  <a:pt x="376" y="23"/>
                </a:cubicBezTo>
                <a:cubicBezTo>
                  <a:pt x="376" y="23"/>
                  <a:pt x="376" y="23"/>
                  <a:pt x="376" y="23"/>
                </a:cubicBezTo>
                <a:cubicBezTo>
                  <a:pt x="376" y="23"/>
                  <a:pt x="376" y="23"/>
                  <a:pt x="376" y="23"/>
                </a:cubicBezTo>
                <a:close/>
                <a:moveTo>
                  <a:pt x="375" y="23"/>
                </a:moveTo>
                <a:cubicBezTo>
                  <a:pt x="375" y="24"/>
                  <a:pt x="376" y="24"/>
                  <a:pt x="376" y="24"/>
                </a:cubicBezTo>
                <a:cubicBezTo>
                  <a:pt x="376" y="25"/>
                  <a:pt x="375" y="25"/>
                  <a:pt x="374" y="25"/>
                </a:cubicBezTo>
                <a:cubicBezTo>
                  <a:pt x="374" y="25"/>
                  <a:pt x="374" y="25"/>
                  <a:pt x="374" y="25"/>
                </a:cubicBezTo>
                <a:cubicBezTo>
                  <a:pt x="374" y="25"/>
                  <a:pt x="375" y="24"/>
                  <a:pt x="375" y="23"/>
                </a:cubicBezTo>
                <a:close/>
                <a:moveTo>
                  <a:pt x="374" y="25"/>
                </a:moveTo>
                <a:cubicBezTo>
                  <a:pt x="374" y="25"/>
                  <a:pt x="374" y="25"/>
                  <a:pt x="374" y="26"/>
                </a:cubicBezTo>
                <a:cubicBezTo>
                  <a:pt x="374" y="26"/>
                  <a:pt x="374" y="26"/>
                  <a:pt x="374" y="26"/>
                </a:cubicBezTo>
                <a:cubicBezTo>
                  <a:pt x="374" y="26"/>
                  <a:pt x="374" y="26"/>
                  <a:pt x="373" y="26"/>
                </a:cubicBezTo>
                <a:cubicBezTo>
                  <a:pt x="374" y="25"/>
                  <a:pt x="374" y="25"/>
                  <a:pt x="374" y="25"/>
                </a:cubicBezTo>
                <a:close/>
                <a:moveTo>
                  <a:pt x="374" y="27"/>
                </a:moveTo>
                <a:cubicBezTo>
                  <a:pt x="374" y="27"/>
                  <a:pt x="374" y="27"/>
                  <a:pt x="374" y="28"/>
                </a:cubicBezTo>
                <a:cubicBezTo>
                  <a:pt x="374" y="27"/>
                  <a:pt x="374" y="27"/>
                  <a:pt x="373" y="27"/>
                </a:cubicBezTo>
                <a:cubicBezTo>
                  <a:pt x="373" y="27"/>
                  <a:pt x="374" y="27"/>
                  <a:pt x="374" y="28"/>
                </a:cubicBezTo>
                <a:cubicBezTo>
                  <a:pt x="374" y="28"/>
                  <a:pt x="374" y="28"/>
                  <a:pt x="373" y="29"/>
                </a:cubicBezTo>
                <a:cubicBezTo>
                  <a:pt x="373" y="29"/>
                  <a:pt x="373" y="28"/>
                  <a:pt x="372" y="28"/>
                </a:cubicBezTo>
                <a:cubicBezTo>
                  <a:pt x="372" y="28"/>
                  <a:pt x="373" y="27"/>
                  <a:pt x="373" y="27"/>
                </a:cubicBezTo>
                <a:cubicBezTo>
                  <a:pt x="373" y="27"/>
                  <a:pt x="373" y="27"/>
                  <a:pt x="373" y="26"/>
                </a:cubicBezTo>
                <a:cubicBezTo>
                  <a:pt x="373" y="26"/>
                  <a:pt x="373" y="27"/>
                  <a:pt x="374" y="27"/>
                </a:cubicBezTo>
                <a:close/>
                <a:moveTo>
                  <a:pt x="373" y="23"/>
                </a:moveTo>
                <a:cubicBezTo>
                  <a:pt x="373" y="23"/>
                  <a:pt x="373" y="23"/>
                  <a:pt x="372" y="24"/>
                </a:cubicBezTo>
                <a:cubicBezTo>
                  <a:pt x="372" y="24"/>
                  <a:pt x="372" y="24"/>
                  <a:pt x="371" y="24"/>
                </a:cubicBezTo>
                <a:cubicBezTo>
                  <a:pt x="370" y="23"/>
                  <a:pt x="369" y="22"/>
                  <a:pt x="368" y="22"/>
                </a:cubicBezTo>
                <a:cubicBezTo>
                  <a:pt x="367" y="21"/>
                  <a:pt x="367" y="20"/>
                  <a:pt x="366" y="19"/>
                </a:cubicBezTo>
                <a:cubicBezTo>
                  <a:pt x="368" y="20"/>
                  <a:pt x="371" y="21"/>
                  <a:pt x="373" y="23"/>
                </a:cubicBezTo>
                <a:close/>
                <a:moveTo>
                  <a:pt x="362" y="15"/>
                </a:moveTo>
                <a:cubicBezTo>
                  <a:pt x="363" y="16"/>
                  <a:pt x="364" y="17"/>
                  <a:pt x="365" y="18"/>
                </a:cubicBezTo>
                <a:cubicBezTo>
                  <a:pt x="364" y="18"/>
                  <a:pt x="362" y="17"/>
                  <a:pt x="361" y="17"/>
                </a:cubicBezTo>
                <a:cubicBezTo>
                  <a:pt x="361" y="17"/>
                  <a:pt x="363" y="17"/>
                  <a:pt x="365" y="18"/>
                </a:cubicBezTo>
                <a:cubicBezTo>
                  <a:pt x="366" y="20"/>
                  <a:pt x="366" y="21"/>
                  <a:pt x="367" y="23"/>
                </a:cubicBezTo>
                <a:cubicBezTo>
                  <a:pt x="365" y="21"/>
                  <a:pt x="362" y="20"/>
                  <a:pt x="360" y="18"/>
                </a:cubicBezTo>
                <a:cubicBezTo>
                  <a:pt x="360" y="18"/>
                  <a:pt x="363" y="20"/>
                  <a:pt x="367" y="23"/>
                </a:cubicBezTo>
                <a:cubicBezTo>
                  <a:pt x="367" y="25"/>
                  <a:pt x="367" y="26"/>
                  <a:pt x="366" y="27"/>
                </a:cubicBezTo>
                <a:cubicBezTo>
                  <a:pt x="366" y="27"/>
                  <a:pt x="366" y="27"/>
                  <a:pt x="366" y="27"/>
                </a:cubicBezTo>
                <a:cubicBezTo>
                  <a:pt x="366" y="27"/>
                  <a:pt x="366" y="27"/>
                  <a:pt x="366" y="27"/>
                </a:cubicBezTo>
                <a:cubicBezTo>
                  <a:pt x="366" y="27"/>
                  <a:pt x="366" y="27"/>
                  <a:pt x="366" y="28"/>
                </a:cubicBezTo>
                <a:cubicBezTo>
                  <a:pt x="366" y="28"/>
                  <a:pt x="365" y="28"/>
                  <a:pt x="365" y="29"/>
                </a:cubicBezTo>
                <a:cubicBezTo>
                  <a:pt x="365" y="29"/>
                  <a:pt x="365" y="29"/>
                  <a:pt x="364" y="29"/>
                </a:cubicBezTo>
                <a:cubicBezTo>
                  <a:pt x="363" y="23"/>
                  <a:pt x="360" y="19"/>
                  <a:pt x="357" y="17"/>
                </a:cubicBezTo>
                <a:cubicBezTo>
                  <a:pt x="359" y="16"/>
                  <a:pt x="360" y="15"/>
                  <a:pt x="362" y="15"/>
                </a:cubicBezTo>
                <a:close/>
                <a:moveTo>
                  <a:pt x="357" y="17"/>
                </a:moveTo>
                <a:cubicBezTo>
                  <a:pt x="360" y="20"/>
                  <a:pt x="361" y="23"/>
                  <a:pt x="362" y="26"/>
                </a:cubicBezTo>
                <a:cubicBezTo>
                  <a:pt x="361" y="26"/>
                  <a:pt x="361" y="26"/>
                  <a:pt x="361" y="26"/>
                </a:cubicBezTo>
                <a:cubicBezTo>
                  <a:pt x="360" y="24"/>
                  <a:pt x="359" y="23"/>
                  <a:pt x="359" y="23"/>
                </a:cubicBezTo>
                <a:cubicBezTo>
                  <a:pt x="359" y="22"/>
                  <a:pt x="360" y="22"/>
                  <a:pt x="360" y="22"/>
                </a:cubicBezTo>
                <a:cubicBezTo>
                  <a:pt x="359" y="22"/>
                  <a:pt x="359" y="23"/>
                  <a:pt x="359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7" y="21"/>
                  <a:pt x="356" y="20"/>
                  <a:pt x="355" y="19"/>
                </a:cubicBezTo>
                <a:cubicBezTo>
                  <a:pt x="355" y="18"/>
                  <a:pt x="356" y="18"/>
                  <a:pt x="357" y="17"/>
                </a:cubicBezTo>
                <a:close/>
                <a:moveTo>
                  <a:pt x="355" y="16"/>
                </a:moveTo>
                <a:cubicBezTo>
                  <a:pt x="355" y="16"/>
                  <a:pt x="356" y="17"/>
                  <a:pt x="356" y="17"/>
                </a:cubicBezTo>
                <a:cubicBezTo>
                  <a:pt x="355" y="17"/>
                  <a:pt x="354" y="18"/>
                  <a:pt x="354" y="18"/>
                </a:cubicBezTo>
                <a:cubicBezTo>
                  <a:pt x="353" y="18"/>
                  <a:pt x="353" y="17"/>
                  <a:pt x="353" y="17"/>
                </a:cubicBezTo>
                <a:cubicBezTo>
                  <a:pt x="353" y="17"/>
                  <a:pt x="354" y="16"/>
                  <a:pt x="355" y="16"/>
                </a:cubicBezTo>
                <a:close/>
                <a:moveTo>
                  <a:pt x="353" y="18"/>
                </a:moveTo>
                <a:cubicBezTo>
                  <a:pt x="351" y="19"/>
                  <a:pt x="350" y="20"/>
                  <a:pt x="349" y="20"/>
                </a:cubicBezTo>
                <a:cubicBezTo>
                  <a:pt x="349" y="20"/>
                  <a:pt x="349" y="20"/>
                  <a:pt x="349" y="20"/>
                </a:cubicBezTo>
                <a:cubicBezTo>
                  <a:pt x="349" y="20"/>
                  <a:pt x="349" y="20"/>
                  <a:pt x="349" y="20"/>
                </a:cubicBezTo>
                <a:cubicBezTo>
                  <a:pt x="348" y="21"/>
                  <a:pt x="348" y="22"/>
                  <a:pt x="347" y="22"/>
                </a:cubicBezTo>
                <a:cubicBezTo>
                  <a:pt x="346" y="22"/>
                  <a:pt x="346" y="21"/>
                  <a:pt x="345" y="21"/>
                </a:cubicBezTo>
                <a:cubicBezTo>
                  <a:pt x="347" y="19"/>
                  <a:pt x="349" y="18"/>
                  <a:pt x="352" y="17"/>
                </a:cubicBezTo>
                <a:cubicBezTo>
                  <a:pt x="352" y="18"/>
                  <a:pt x="352" y="18"/>
                  <a:pt x="353" y="18"/>
                </a:cubicBezTo>
                <a:close/>
                <a:moveTo>
                  <a:pt x="351" y="17"/>
                </a:moveTo>
                <a:cubicBezTo>
                  <a:pt x="348" y="18"/>
                  <a:pt x="346" y="19"/>
                  <a:pt x="344" y="20"/>
                </a:cubicBezTo>
                <a:cubicBezTo>
                  <a:pt x="343" y="19"/>
                  <a:pt x="342" y="19"/>
                  <a:pt x="342" y="19"/>
                </a:cubicBezTo>
                <a:cubicBezTo>
                  <a:pt x="343" y="18"/>
                  <a:pt x="343" y="18"/>
                  <a:pt x="343" y="18"/>
                </a:cubicBezTo>
                <a:cubicBezTo>
                  <a:pt x="343" y="18"/>
                  <a:pt x="342" y="18"/>
                  <a:pt x="342" y="18"/>
                </a:cubicBezTo>
                <a:cubicBezTo>
                  <a:pt x="341" y="18"/>
                  <a:pt x="340" y="17"/>
                  <a:pt x="340" y="17"/>
                </a:cubicBezTo>
                <a:cubicBezTo>
                  <a:pt x="342" y="16"/>
                  <a:pt x="343" y="15"/>
                  <a:pt x="343" y="15"/>
                </a:cubicBezTo>
                <a:cubicBezTo>
                  <a:pt x="342" y="15"/>
                  <a:pt x="340" y="16"/>
                  <a:pt x="339" y="17"/>
                </a:cubicBezTo>
                <a:cubicBezTo>
                  <a:pt x="338" y="16"/>
                  <a:pt x="337" y="15"/>
                  <a:pt x="337" y="15"/>
                </a:cubicBezTo>
                <a:cubicBezTo>
                  <a:pt x="339" y="13"/>
                  <a:pt x="341" y="12"/>
                  <a:pt x="344" y="11"/>
                </a:cubicBezTo>
                <a:cubicBezTo>
                  <a:pt x="346" y="12"/>
                  <a:pt x="349" y="14"/>
                  <a:pt x="351" y="17"/>
                </a:cubicBezTo>
                <a:close/>
                <a:moveTo>
                  <a:pt x="342" y="10"/>
                </a:moveTo>
                <a:cubicBezTo>
                  <a:pt x="342" y="10"/>
                  <a:pt x="343" y="11"/>
                  <a:pt x="344" y="11"/>
                </a:cubicBezTo>
                <a:cubicBezTo>
                  <a:pt x="338" y="13"/>
                  <a:pt x="334" y="15"/>
                  <a:pt x="332" y="17"/>
                </a:cubicBezTo>
                <a:cubicBezTo>
                  <a:pt x="331" y="16"/>
                  <a:pt x="331" y="16"/>
                  <a:pt x="331" y="16"/>
                </a:cubicBezTo>
                <a:cubicBezTo>
                  <a:pt x="334" y="12"/>
                  <a:pt x="339" y="11"/>
                  <a:pt x="342" y="10"/>
                </a:cubicBezTo>
                <a:close/>
                <a:moveTo>
                  <a:pt x="330" y="16"/>
                </a:moveTo>
                <a:cubicBezTo>
                  <a:pt x="331" y="16"/>
                  <a:pt x="331" y="17"/>
                  <a:pt x="331" y="17"/>
                </a:cubicBezTo>
                <a:cubicBezTo>
                  <a:pt x="330" y="18"/>
                  <a:pt x="329" y="19"/>
                  <a:pt x="328" y="20"/>
                </a:cubicBezTo>
                <a:cubicBezTo>
                  <a:pt x="329" y="18"/>
                  <a:pt x="330" y="17"/>
                  <a:pt x="330" y="16"/>
                </a:cubicBezTo>
                <a:close/>
                <a:moveTo>
                  <a:pt x="327" y="18"/>
                </a:moveTo>
                <a:cubicBezTo>
                  <a:pt x="326" y="18"/>
                  <a:pt x="326" y="19"/>
                  <a:pt x="326" y="19"/>
                </a:cubicBezTo>
                <a:cubicBezTo>
                  <a:pt x="326" y="19"/>
                  <a:pt x="326" y="19"/>
                  <a:pt x="326" y="18"/>
                </a:cubicBezTo>
                <a:cubicBezTo>
                  <a:pt x="326" y="18"/>
                  <a:pt x="326" y="18"/>
                  <a:pt x="326" y="18"/>
                </a:cubicBezTo>
                <a:cubicBezTo>
                  <a:pt x="326" y="18"/>
                  <a:pt x="326" y="18"/>
                  <a:pt x="327" y="18"/>
                </a:cubicBezTo>
                <a:close/>
                <a:moveTo>
                  <a:pt x="326" y="20"/>
                </a:moveTo>
                <a:cubicBezTo>
                  <a:pt x="326" y="20"/>
                  <a:pt x="326" y="20"/>
                  <a:pt x="326" y="20"/>
                </a:cubicBezTo>
                <a:cubicBezTo>
                  <a:pt x="326" y="20"/>
                  <a:pt x="326" y="20"/>
                  <a:pt x="326" y="20"/>
                </a:cubicBezTo>
                <a:cubicBezTo>
                  <a:pt x="326" y="20"/>
                  <a:pt x="326" y="20"/>
                  <a:pt x="326" y="20"/>
                </a:cubicBezTo>
                <a:close/>
                <a:moveTo>
                  <a:pt x="323" y="16"/>
                </a:moveTo>
                <a:cubicBezTo>
                  <a:pt x="323" y="16"/>
                  <a:pt x="323" y="17"/>
                  <a:pt x="323" y="17"/>
                </a:cubicBezTo>
                <a:cubicBezTo>
                  <a:pt x="323" y="17"/>
                  <a:pt x="322" y="17"/>
                  <a:pt x="322" y="16"/>
                </a:cubicBezTo>
                <a:cubicBezTo>
                  <a:pt x="322" y="16"/>
                  <a:pt x="323" y="16"/>
                  <a:pt x="323" y="16"/>
                </a:cubicBezTo>
                <a:close/>
                <a:moveTo>
                  <a:pt x="321" y="17"/>
                </a:moveTo>
                <a:cubicBezTo>
                  <a:pt x="322" y="17"/>
                  <a:pt x="323" y="17"/>
                  <a:pt x="323" y="18"/>
                </a:cubicBezTo>
                <a:cubicBezTo>
                  <a:pt x="323" y="18"/>
                  <a:pt x="322" y="19"/>
                  <a:pt x="322" y="19"/>
                </a:cubicBezTo>
                <a:cubicBezTo>
                  <a:pt x="322" y="19"/>
                  <a:pt x="322" y="19"/>
                  <a:pt x="322" y="19"/>
                </a:cubicBezTo>
                <a:cubicBezTo>
                  <a:pt x="322" y="19"/>
                  <a:pt x="321" y="19"/>
                  <a:pt x="321" y="19"/>
                </a:cubicBezTo>
                <a:cubicBezTo>
                  <a:pt x="321" y="18"/>
                  <a:pt x="321" y="18"/>
                  <a:pt x="321" y="17"/>
                </a:cubicBezTo>
                <a:cubicBezTo>
                  <a:pt x="321" y="17"/>
                  <a:pt x="321" y="17"/>
                  <a:pt x="321" y="17"/>
                </a:cubicBezTo>
                <a:close/>
                <a:moveTo>
                  <a:pt x="321" y="16"/>
                </a:moveTo>
                <a:cubicBezTo>
                  <a:pt x="321" y="16"/>
                  <a:pt x="320" y="16"/>
                  <a:pt x="320" y="16"/>
                </a:cubicBezTo>
                <a:cubicBezTo>
                  <a:pt x="320" y="16"/>
                  <a:pt x="320" y="16"/>
                  <a:pt x="320" y="16"/>
                </a:cubicBezTo>
                <a:cubicBezTo>
                  <a:pt x="320" y="16"/>
                  <a:pt x="321" y="16"/>
                  <a:pt x="321" y="16"/>
                </a:cubicBezTo>
                <a:close/>
                <a:moveTo>
                  <a:pt x="299" y="21"/>
                </a:moveTo>
                <a:cubicBezTo>
                  <a:pt x="299" y="21"/>
                  <a:pt x="299" y="21"/>
                  <a:pt x="299" y="20"/>
                </a:cubicBezTo>
                <a:cubicBezTo>
                  <a:pt x="299" y="20"/>
                  <a:pt x="299" y="19"/>
                  <a:pt x="299" y="19"/>
                </a:cubicBezTo>
                <a:cubicBezTo>
                  <a:pt x="299" y="19"/>
                  <a:pt x="300" y="19"/>
                  <a:pt x="300" y="19"/>
                </a:cubicBezTo>
                <a:cubicBezTo>
                  <a:pt x="299" y="20"/>
                  <a:pt x="299" y="20"/>
                  <a:pt x="299" y="21"/>
                </a:cubicBezTo>
                <a:close/>
                <a:moveTo>
                  <a:pt x="300" y="19"/>
                </a:moveTo>
                <a:cubicBezTo>
                  <a:pt x="300" y="19"/>
                  <a:pt x="299" y="19"/>
                  <a:pt x="299" y="19"/>
                </a:cubicBezTo>
                <a:cubicBezTo>
                  <a:pt x="300" y="18"/>
                  <a:pt x="300" y="17"/>
                  <a:pt x="300" y="17"/>
                </a:cubicBezTo>
                <a:cubicBezTo>
                  <a:pt x="301" y="17"/>
                  <a:pt x="301" y="17"/>
                  <a:pt x="301" y="18"/>
                </a:cubicBezTo>
                <a:cubicBezTo>
                  <a:pt x="301" y="18"/>
                  <a:pt x="300" y="19"/>
                  <a:pt x="300" y="19"/>
                </a:cubicBezTo>
                <a:close/>
                <a:moveTo>
                  <a:pt x="302" y="17"/>
                </a:moveTo>
                <a:cubicBezTo>
                  <a:pt x="301" y="17"/>
                  <a:pt x="301" y="16"/>
                  <a:pt x="301" y="16"/>
                </a:cubicBezTo>
                <a:cubicBezTo>
                  <a:pt x="301" y="15"/>
                  <a:pt x="302" y="15"/>
                  <a:pt x="302" y="14"/>
                </a:cubicBezTo>
                <a:cubicBezTo>
                  <a:pt x="303" y="15"/>
                  <a:pt x="303" y="15"/>
                  <a:pt x="304" y="16"/>
                </a:cubicBezTo>
                <a:cubicBezTo>
                  <a:pt x="303" y="16"/>
                  <a:pt x="303" y="17"/>
                  <a:pt x="302" y="17"/>
                </a:cubicBezTo>
                <a:cubicBezTo>
                  <a:pt x="302" y="17"/>
                  <a:pt x="302" y="17"/>
                  <a:pt x="302" y="17"/>
                </a:cubicBezTo>
                <a:close/>
                <a:moveTo>
                  <a:pt x="309" y="13"/>
                </a:moveTo>
                <a:cubicBezTo>
                  <a:pt x="308" y="12"/>
                  <a:pt x="307" y="12"/>
                  <a:pt x="306" y="12"/>
                </a:cubicBezTo>
                <a:cubicBezTo>
                  <a:pt x="307" y="11"/>
                  <a:pt x="308" y="10"/>
                  <a:pt x="308" y="10"/>
                </a:cubicBezTo>
                <a:cubicBezTo>
                  <a:pt x="310" y="11"/>
                  <a:pt x="312" y="13"/>
                  <a:pt x="313" y="15"/>
                </a:cubicBezTo>
                <a:cubicBezTo>
                  <a:pt x="312" y="14"/>
                  <a:pt x="311" y="14"/>
                  <a:pt x="310" y="13"/>
                </a:cubicBezTo>
                <a:cubicBezTo>
                  <a:pt x="310" y="13"/>
                  <a:pt x="310" y="13"/>
                  <a:pt x="310" y="13"/>
                </a:cubicBezTo>
                <a:cubicBezTo>
                  <a:pt x="310" y="13"/>
                  <a:pt x="310" y="13"/>
                  <a:pt x="309" y="13"/>
                </a:cubicBezTo>
                <a:close/>
                <a:moveTo>
                  <a:pt x="309" y="13"/>
                </a:moveTo>
                <a:cubicBezTo>
                  <a:pt x="309" y="13"/>
                  <a:pt x="309" y="13"/>
                  <a:pt x="308" y="13"/>
                </a:cubicBezTo>
                <a:cubicBezTo>
                  <a:pt x="308" y="13"/>
                  <a:pt x="307" y="13"/>
                  <a:pt x="306" y="12"/>
                </a:cubicBezTo>
                <a:cubicBezTo>
                  <a:pt x="306" y="12"/>
                  <a:pt x="307" y="13"/>
                  <a:pt x="308" y="14"/>
                </a:cubicBezTo>
                <a:cubicBezTo>
                  <a:pt x="307" y="14"/>
                  <a:pt x="306" y="15"/>
                  <a:pt x="305" y="15"/>
                </a:cubicBezTo>
                <a:cubicBezTo>
                  <a:pt x="304" y="15"/>
                  <a:pt x="304" y="14"/>
                  <a:pt x="303" y="14"/>
                </a:cubicBezTo>
                <a:cubicBezTo>
                  <a:pt x="304" y="13"/>
                  <a:pt x="305" y="12"/>
                  <a:pt x="306" y="12"/>
                </a:cubicBezTo>
                <a:cubicBezTo>
                  <a:pt x="307" y="12"/>
                  <a:pt x="308" y="12"/>
                  <a:pt x="309" y="13"/>
                </a:cubicBezTo>
                <a:close/>
                <a:moveTo>
                  <a:pt x="302" y="22"/>
                </a:moveTo>
                <a:cubicBezTo>
                  <a:pt x="302" y="22"/>
                  <a:pt x="302" y="22"/>
                  <a:pt x="302" y="22"/>
                </a:cubicBezTo>
                <a:cubicBezTo>
                  <a:pt x="302" y="22"/>
                  <a:pt x="302" y="21"/>
                  <a:pt x="302" y="21"/>
                </a:cubicBezTo>
                <a:cubicBezTo>
                  <a:pt x="302" y="21"/>
                  <a:pt x="302" y="22"/>
                  <a:pt x="302" y="22"/>
                </a:cubicBezTo>
                <a:close/>
                <a:moveTo>
                  <a:pt x="304" y="20"/>
                </a:moveTo>
                <a:cubicBezTo>
                  <a:pt x="303" y="19"/>
                  <a:pt x="303" y="19"/>
                  <a:pt x="303" y="19"/>
                </a:cubicBezTo>
                <a:cubicBezTo>
                  <a:pt x="303" y="19"/>
                  <a:pt x="303" y="18"/>
                  <a:pt x="303" y="18"/>
                </a:cubicBezTo>
                <a:cubicBezTo>
                  <a:pt x="304" y="18"/>
                  <a:pt x="304" y="19"/>
                  <a:pt x="304" y="19"/>
                </a:cubicBezTo>
                <a:cubicBezTo>
                  <a:pt x="304" y="19"/>
                  <a:pt x="304" y="19"/>
                  <a:pt x="304" y="20"/>
                </a:cubicBezTo>
                <a:close/>
                <a:moveTo>
                  <a:pt x="304" y="18"/>
                </a:moveTo>
                <a:cubicBezTo>
                  <a:pt x="304" y="18"/>
                  <a:pt x="304" y="17"/>
                  <a:pt x="305" y="17"/>
                </a:cubicBezTo>
                <a:cubicBezTo>
                  <a:pt x="305" y="17"/>
                  <a:pt x="305" y="18"/>
                  <a:pt x="306" y="18"/>
                </a:cubicBezTo>
                <a:cubicBezTo>
                  <a:pt x="305" y="18"/>
                  <a:pt x="305" y="18"/>
                  <a:pt x="305" y="19"/>
                </a:cubicBezTo>
                <a:cubicBezTo>
                  <a:pt x="304" y="18"/>
                  <a:pt x="304" y="18"/>
                  <a:pt x="304" y="18"/>
                </a:cubicBezTo>
                <a:close/>
                <a:moveTo>
                  <a:pt x="306" y="22"/>
                </a:moveTo>
                <a:cubicBezTo>
                  <a:pt x="305" y="21"/>
                  <a:pt x="305" y="20"/>
                  <a:pt x="305" y="19"/>
                </a:cubicBezTo>
                <a:cubicBezTo>
                  <a:pt x="306" y="20"/>
                  <a:pt x="306" y="20"/>
                  <a:pt x="307" y="20"/>
                </a:cubicBezTo>
                <a:cubicBezTo>
                  <a:pt x="307" y="20"/>
                  <a:pt x="307" y="21"/>
                  <a:pt x="307" y="21"/>
                </a:cubicBezTo>
                <a:cubicBezTo>
                  <a:pt x="306" y="21"/>
                  <a:pt x="306" y="22"/>
                  <a:pt x="306" y="22"/>
                </a:cubicBezTo>
                <a:close/>
                <a:moveTo>
                  <a:pt x="306" y="19"/>
                </a:moveTo>
                <a:cubicBezTo>
                  <a:pt x="306" y="19"/>
                  <a:pt x="306" y="19"/>
                  <a:pt x="306" y="19"/>
                </a:cubicBezTo>
                <a:cubicBezTo>
                  <a:pt x="306" y="19"/>
                  <a:pt x="306" y="19"/>
                  <a:pt x="306" y="19"/>
                </a:cubicBezTo>
                <a:cubicBezTo>
                  <a:pt x="306" y="19"/>
                  <a:pt x="306" y="19"/>
                  <a:pt x="306" y="19"/>
                </a:cubicBezTo>
                <a:close/>
                <a:moveTo>
                  <a:pt x="306" y="16"/>
                </a:moveTo>
                <a:cubicBezTo>
                  <a:pt x="306" y="16"/>
                  <a:pt x="306" y="16"/>
                  <a:pt x="306" y="15"/>
                </a:cubicBezTo>
                <a:cubicBezTo>
                  <a:pt x="306" y="16"/>
                  <a:pt x="307" y="16"/>
                  <a:pt x="308" y="17"/>
                </a:cubicBezTo>
                <a:cubicBezTo>
                  <a:pt x="307" y="17"/>
                  <a:pt x="307" y="17"/>
                  <a:pt x="307" y="17"/>
                </a:cubicBezTo>
                <a:cubicBezTo>
                  <a:pt x="307" y="17"/>
                  <a:pt x="306" y="16"/>
                  <a:pt x="306" y="16"/>
                </a:cubicBezTo>
                <a:close/>
                <a:moveTo>
                  <a:pt x="309" y="20"/>
                </a:moveTo>
                <a:cubicBezTo>
                  <a:pt x="309" y="20"/>
                  <a:pt x="309" y="19"/>
                  <a:pt x="309" y="19"/>
                </a:cubicBezTo>
                <a:cubicBezTo>
                  <a:pt x="309" y="19"/>
                  <a:pt x="309" y="19"/>
                  <a:pt x="309" y="20"/>
                </a:cubicBezTo>
                <a:cubicBezTo>
                  <a:pt x="309" y="20"/>
                  <a:pt x="309" y="20"/>
                  <a:pt x="309" y="20"/>
                </a:cubicBezTo>
                <a:close/>
                <a:moveTo>
                  <a:pt x="309" y="19"/>
                </a:moveTo>
                <a:cubicBezTo>
                  <a:pt x="308" y="19"/>
                  <a:pt x="308" y="18"/>
                  <a:pt x="307" y="17"/>
                </a:cubicBezTo>
                <a:cubicBezTo>
                  <a:pt x="307" y="17"/>
                  <a:pt x="308" y="17"/>
                  <a:pt x="308" y="17"/>
                </a:cubicBezTo>
                <a:cubicBezTo>
                  <a:pt x="309" y="18"/>
                  <a:pt x="309" y="18"/>
                  <a:pt x="310" y="19"/>
                </a:cubicBezTo>
                <a:cubicBezTo>
                  <a:pt x="309" y="19"/>
                  <a:pt x="309" y="19"/>
                  <a:pt x="309" y="19"/>
                </a:cubicBezTo>
                <a:cubicBezTo>
                  <a:pt x="309" y="19"/>
                  <a:pt x="309" y="19"/>
                  <a:pt x="309" y="19"/>
                </a:cubicBezTo>
                <a:close/>
                <a:moveTo>
                  <a:pt x="310" y="21"/>
                </a:moveTo>
                <a:cubicBezTo>
                  <a:pt x="310" y="21"/>
                  <a:pt x="310" y="21"/>
                  <a:pt x="310" y="21"/>
                </a:cubicBezTo>
                <a:cubicBezTo>
                  <a:pt x="310" y="21"/>
                  <a:pt x="310" y="21"/>
                  <a:pt x="310" y="21"/>
                </a:cubicBezTo>
                <a:cubicBezTo>
                  <a:pt x="310" y="21"/>
                  <a:pt x="310" y="21"/>
                  <a:pt x="310" y="21"/>
                </a:cubicBezTo>
                <a:close/>
                <a:moveTo>
                  <a:pt x="308" y="17"/>
                </a:moveTo>
                <a:cubicBezTo>
                  <a:pt x="309" y="16"/>
                  <a:pt x="310" y="16"/>
                  <a:pt x="310" y="16"/>
                </a:cubicBezTo>
                <a:cubicBezTo>
                  <a:pt x="309" y="16"/>
                  <a:pt x="309" y="16"/>
                  <a:pt x="308" y="17"/>
                </a:cubicBezTo>
                <a:cubicBezTo>
                  <a:pt x="307" y="16"/>
                  <a:pt x="307" y="16"/>
                  <a:pt x="306" y="15"/>
                </a:cubicBezTo>
                <a:cubicBezTo>
                  <a:pt x="307" y="15"/>
                  <a:pt x="308" y="14"/>
                  <a:pt x="308" y="14"/>
                </a:cubicBezTo>
                <a:cubicBezTo>
                  <a:pt x="309" y="15"/>
                  <a:pt x="311" y="16"/>
                  <a:pt x="312" y="18"/>
                </a:cubicBezTo>
                <a:cubicBezTo>
                  <a:pt x="311" y="18"/>
                  <a:pt x="311" y="18"/>
                  <a:pt x="310" y="19"/>
                </a:cubicBezTo>
                <a:cubicBezTo>
                  <a:pt x="310" y="18"/>
                  <a:pt x="309" y="17"/>
                  <a:pt x="308" y="17"/>
                </a:cubicBezTo>
                <a:close/>
                <a:moveTo>
                  <a:pt x="313" y="21"/>
                </a:moveTo>
                <a:cubicBezTo>
                  <a:pt x="312" y="21"/>
                  <a:pt x="312" y="21"/>
                  <a:pt x="312" y="21"/>
                </a:cubicBezTo>
                <a:cubicBezTo>
                  <a:pt x="312" y="20"/>
                  <a:pt x="312" y="20"/>
                  <a:pt x="311" y="20"/>
                </a:cubicBezTo>
                <a:cubicBezTo>
                  <a:pt x="312" y="19"/>
                  <a:pt x="312" y="19"/>
                  <a:pt x="312" y="19"/>
                </a:cubicBezTo>
                <a:cubicBezTo>
                  <a:pt x="312" y="20"/>
                  <a:pt x="313" y="20"/>
                  <a:pt x="313" y="21"/>
                </a:cubicBezTo>
                <a:cubicBezTo>
                  <a:pt x="313" y="21"/>
                  <a:pt x="313" y="21"/>
                  <a:pt x="313" y="21"/>
                </a:cubicBezTo>
                <a:close/>
                <a:moveTo>
                  <a:pt x="309" y="14"/>
                </a:moveTo>
                <a:cubicBezTo>
                  <a:pt x="309" y="13"/>
                  <a:pt x="309" y="13"/>
                  <a:pt x="309" y="13"/>
                </a:cubicBezTo>
                <a:cubicBezTo>
                  <a:pt x="311" y="14"/>
                  <a:pt x="313" y="15"/>
                  <a:pt x="314" y="16"/>
                </a:cubicBezTo>
                <a:cubicBezTo>
                  <a:pt x="314" y="16"/>
                  <a:pt x="315" y="16"/>
                  <a:pt x="315" y="17"/>
                </a:cubicBezTo>
                <a:cubicBezTo>
                  <a:pt x="314" y="17"/>
                  <a:pt x="314" y="17"/>
                  <a:pt x="313" y="17"/>
                </a:cubicBezTo>
                <a:cubicBezTo>
                  <a:pt x="312" y="16"/>
                  <a:pt x="310" y="15"/>
                  <a:pt x="309" y="14"/>
                </a:cubicBezTo>
                <a:close/>
                <a:moveTo>
                  <a:pt x="314" y="18"/>
                </a:moveTo>
                <a:cubicBezTo>
                  <a:pt x="314" y="18"/>
                  <a:pt x="315" y="17"/>
                  <a:pt x="315" y="17"/>
                </a:cubicBezTo>
                <a:cubicBezTo>
                  <a:pt x="315" y="18"/>
                  <a:pt x="316" y="18"/>
                  <a:pt x="316" y="19"/>
                </a:cubicBezTo>
                <a:cubicBezTo>
                  <a:pt x="316" y="19"/>
                  <a:pt x="315" y="19"/>
                  <a:pt x="315" y="19"/>
                </a:cubicBezTo>
                <a:cubicBezTo>
                  <a:pt x="315" y="19"/>
                  <a:pt x="314" y="19"/>
                  <a:pt x="314" y="18"/>
                </a:cubicBezTo>
                <a:close/>
                <a:moveTo>
                  <a:pt x="316" y="21"/>
                </a:moveTo>
                <a:cubicBezTo>
                  <a:pt x="316" y="20"/>
                  <a:pt x="316" y="20"/>
                  <a:pt x="316" y="20"/>
                </a:cubicBezTo>
                <a:cubicBezTo>
                  <a:pt x="316" y="20"/>
                  <a:pt x="316" y="21"/>
                  <a:pt x="316" y="21"/>
                </a:cubicBezTo>
                <a:cubicBezTo>
                  <a:pt x="316" y="21"/>
                  <a:pt x="316" y="21"/>
                  <a:pt x="316" y="21"/>
                </a:cubicBezTo>
                <a:cubicBezTo>
                  <a:pt x="316" y="21"/>
                  <a:pt x="316" y="21"/>
                  <a:pt x="316" y="21"/>
                </a:cubicBezTo>
                <a:close/>
                <a:moveTo>
                  <a:pt x="316" y="21"/>
                </a:moveTo>
                <a:cubicBezTo>
                  <a:pt x="316" y="21"/>
                  <a:pt x="316" y="21"/>
                  <a:pt x="316" y="21"/>
                </a:cubicBezTo>
                <a:cubicBezTo>
                  <a:pt x="316" y="21"/>
                  <a:pt x="316" y="21"/>
                  <a:pt x="316" y="21"/>
                </a:cubicBezTo>
                <a:cubicBezTo>
                  <a:pt x="316" y="21"/>
                  <a:pt x="316" y="21"/>
                  <a:pt x="316" y="21"/>
                </a:cubicBezTo>
                <a:cubicBezTo>
                  <a:pt x="316" y="21"/>
                  <a:pt x="316" y="21"/>
                  <a:pt x="316" y="21"/>
                </a:cubicBezTo>
                <a:close/>
                <a:moveTo>
                  <a:pt x="316" y="22"/>
                </a:moveTo>
                <a:cubicBezTo>
                  <a:pt x="316" y="21"/>
                  <a:pt x="316" y="21"/>
                  <a:pt x="316" y="21"/>
                </a:cubicBezTo>
                <a:cubicBezTo>
                  <a:pt x="316" y="21"/>
                  <a:pt x="316" y="21"/>
                  <a:pt x="316" y="22"/>
                </a:cubicBezTo>
                <a:cubicBezTo>
                  <a:pt x="316" y="22"/>
                  <a:pt x="316" y="22"/>
                  <a:pt x="316" y="22"/>
                </a:cubicBezTo>
                <a:close/>
                <a:moveTo>
                  <a:pt x="316" y="23"/>
                </a:moveTo>
                <a:cubicBezTo>
                  <a:pt x="316" y="23"/>
                  <a:pt x="316" y="23"/>
                  <a:pt x="316" y="22"/>
                </a:cubicBezTo>
                <a:cubicBezTo>
                  <a:pt x="316" y="22"/>
                  <a:pt x="316" y="22"/>
                  <a:pt x="316" y="22"/>
                </a:cubicBezTo>
                <a:cubicBezTo>
                  <a:pt x="316" y="22"/>
                  <a:pt x="317" y="23"/>
                  <a:pt x="317" y="23"/>
                </a:cubicBezTo>
                <a:cubicBezTo>
                  <a:pt x="317" y="23"/>
                  <a:pt x="317" y="23"/>
                  <a:pt x="316" y="23"/>
                </a:cubicBezTo>
                <a:close/>
                <a:moveTo>
                  <a:pt x="318" y="17"/>
                </a:moveTo>
                <a:cubicBezTo>
                  <a:pt x="318" y="17"/>
                  <a:pt x="318" y="17"/>
                  <a:pt x="318" y="17"/>
                </a:cubicBezTo>
                <a:cubicBezTo>
                  <a:pt x="317" y="17"/>
                  <a:pt x="317" y="17"/>
                  <a:pt x="317" y="16"/>
                </a:cubicBezTo>
                <a:cubicBezTo>
                  <a:pt x="318" y="16"/>
                  <a:pt x="318" y="16"/>
                  <a:pt x="318" y="16"/>
                </a:cubicBezTo>
                <a:cubicBezTo>
                  <a:pt x="318" y="17"/>
                  <a:pt x="318" y="17"/>
                  <a:pt x="318" y="17"/>
                </a:cubicBezTo>
                <a:close/>
                <a:moveTo>
                  <a:pt x="311" y="8"/>
                </a:moveTo>
                <a:cubicBezTo>
                  <a:pt x="315" y="11"/>
                  <a:pt x="317" y="13"/>
                  <a:pt x="318" y="15"/>
                </a:cubicBezTo>
                <a:cubicBezTo>
                  <a:pt x="317" y="15"/>
                  <a:pt x="317" y="15"/>
                  <a:pt x="317" y="15"/>
                </a:cubicBezTo>
                <a:cubicBezTo>
                  <a:pt x="317" y="15"/>
                  <a:pt x="318" y="15"/>
                  <a:pt x="318" y="15"/>
                </a:cubicBezTo>
                <a:cubicBezTo>
                  <a:pt x="318" y="16"/>
                  <a:pt x="318" y="16"/>
                  <a:pt x="318" y="16"/>
                </a:cubicBezTo>
                <a:cubicBezTo>
                  <a:pt x="318" y="16"/>
                  <a:pt x="317" y="16"/>
                  <a:pt x="317" y="16"/>
                </a:cubicBezTo>
                <a:cubicBezTo>
                  <a:pt x="315" y="14"/>
                  <a:pt x="313" y="12"/>
                  <a:pt x="309" y="9"/>
                </a:cubicBezTo>
                <a:cubicBezTo>
                  <a:pt x="310" y="9"/>
                  <a:pt x="310" y="9"/>
                  <a:pt x="311" y="8"/>
                </a:cubicBezTo>
                <a:close/>
                <a:moveTo>
                  <a:pt x="309" y="8"/>
                </a:moveTo>
                <a:cubicBezTo>
                  <a:pt x="310" y="8"/>
                  <a:pt x="310" y="8"/>
                  <a:pt x="310" y="8"/>
                </a:cubicBezTo>
                <a:cubicBezTo>
                  <a:pt x="310" y="8"/>
                  <a:pt x="309" y="9"/>
                  <a:pt x="309" y="9"/>
                </a:cubicBezTo>
                <a:cubicBezTo>
                  <a:pt x="308" y="9"/>
                  <a:pt x="308" y="8"/>
                  <a:pt x="307" y="8"/>
                </a:cubicBezTo>
                <a:cubicBezTo>
                  <a:pt x="308" y="8"/>
                  <a:pt x="309" y="8"/>
                  <a:pt x="309" y="8"/>
                </a:cubicBezTo>
                <a:close/>
                <a:moveTo>
                  <a:pt x="307" y="8"/>
                </a:moveTo>
                <a:cubicBezTo>
                  <a:pt x="307" y="9"/>
                  <a:pt x="307" y="9"/>
                  <a:pt x="308" y="9"/>
                </a:cubicBezTo>
                <a:cubicBezTo>
                  <a:pt x="305" y="10"/>
                  <a:pt x="303" y="12"/>
                  <a:pt x="302" y="13"/>
                </a:cubicBezTo>
                <a:cubicBezTo>
                  <a:pt x="301" y="12"/>
                  <a:pt x="301" y="12"/>
                  <a:pt x="300" y="12"/>
                </a:cubicBezTo>
                <a:cubicBezTo>
                  <a:pt x="302" y="10"/>
                  <a:pt x="305" y="9"/>
                  <a:pt x="307" y="8"/>
                </a:cubicBezTo>
                <a:close/>
                <a:moveTo>
                  <a:pt x="299" y="12"/>
                </a:moveTo>
                <a:cubicBezTo>
                  <a:pt x="300" y="12"/>
                  <a:pt x="301" y="13"/>
                  <a:pt x="301" y="13"/>
                </a:cubicBezTo>
                <a:cubicBezTo>
                  <a:pt x="300" y="14"/>
                  <a:pt x="300" y="14"/>
                  <a:pt x="299" y="15"/>
                </a:cubicBezTo>
                <a:cubicBezTo>
                  <a:pt x="299" y="14"/>
                  <a:pt x="298" y="14"/>
                  <a:pt x="298" y="14"/>
                </a:cubicBezTo>
                <a:cubicBezTo>
                  <a:pt x="298" y="13"/>
                  <a:pt x="299" y="12"/>
                  <a:pt x="299" y="12"/>
                </a:cubicBezTo>
                <a:close/>
                <a:moveTo>
                  <a:pt x="298" y="14"/>
                </a:moveTo>
                <a:cubicBezTo>
                  <a:pt x="298" y="14"/>
                  <a:pt x="299" y="14"/>
                  <a:pt x="299" y="15"/>
                </a:cubicBezTo>
                <a:cubicBezTo>
                  <a:pt x="298" y="16"/>
                  <a:pt x="297" y="17"/>
                  <a:pt x="296" y="18"/>
                </a:cubicBezTo>
                <a:cubicBezTo>
                  <a:pt x="296" y="18"/>
                  <a:pt x="296" y="17"/>
                  <a:pt x="296" y="17"/>
                </a:cubicBezTo>
                <a:cubicBezTo>
                  <a:pt x="296" y="16"/>
                  <a:pt x="297" y="15"/>
                  <a:pt x="298" y="14"/>
                </a:cubicBezTo>
                <a:close/>
                <a:moveTo>
                  <a:pt x="295" y="18"/>
                </a:moveTo>
                <a:cubicBezTo>
                  <a:pt x="295" y="18"/>
                  <a:pt x="296" y="18"/>
                  <a:pt x="296" y="19"/>
                </a:cubicBezTo>
                <a:cubicBezTo>
                  <a:pt x="295" y="19"/>
                  <a:pt x="295" y="20"/>
                  <a:pt x="295" y="20"/>
                </a:cubicBezTo>
                <a:cubicBezTo>
                  <a:pt x="295" y="19"/>
                  <a:pt x="295" y="19"/>
                  <a:pt x="295" y="18"/>
                </a:cubicBezTo>
                <a:close/>
                <a:moveTo>
                  <a:pt x="292" y="16"/>
                </a:moveTo>
                <a:cubicBezTo>
                  <a:pt x="293" y="16"/>
                  <a:pt x="293" y="16"/>
                  <a:pt x="293" y="16"/>
                </a:cubicBezTo>
                <a:cubicBezTo>
                  <a:pt x="293" y="17"/>
                  <a:pt x="293" y="18"/>
                  <a:pt x="293" y="18"/>
                </a:cubicBezTo>
                <a:cubicBezTo>
                  <a:pt x="292" y="18"/>
                  <a:pt x="292" y="18"/>
                  <a:pt x="292" y="18"/>
                </a:cubicBezTo>
                <a:cubicBezTo>
                  <a:pt x="293" y="17"/>
                  <a:pt x="293" y="16"/>
                  <a:pt x="292" y="16"/>
                </a:cubicBezTo>
                <a:close/>
                <a:moveTo>
                  <a:pt x="289" y="17"/>
                </a:moveTo>
                <a:cubicBezTo>
                  <a:pt x="289" y="18"/>
                  <a:pt x="288" y="18"/>
                  <a:pt x="288" y="18"/>
                </a:cubicBezTo>
                <a:cubicBezTo>
                  <a:pt x="288" y="17"/>
                  <a:pt x="288" y="16"/>
                  <a:pt x="288" y="16"/>
                </a:cubicBezTo>
                <a:cubicBezTo>
                  <a:pt x="288" y="16"/>
                  <a:pt x="289" y="16"/>
                  <a:pt x="289" y="17"/>
                </a:cubicBezTo>
                <a:close/>
                <a:moveTo>
                  <a:pt x="250" y="21"/>
                </a:moveTo>
                <a:cubicBezTo>
                  <a:pt x="250" y="19"/>
                  <a:pt x="251" y="17"/>
                  <a:pt x="252" y="16"/>
                </a:cubicBezTo>
                <a:cubicBezTo>
                  <a:pt x="252" y="16"/>
                  <a:pt x="252" y="17"/>
                  <a:pt x="253" y="17"/>
                </a:cubicBezTo>
                <a:cubicBezTo>
                  <a:pt x="251" y="19"/>
                  <a:pt x="250" y="21"/>
                  <a:pt x="250" y="21"/>
                </a:cubicBezTo>
                <a:close/>
                <a:moveTo>
                  <a:pt x="264" y="20"/>
                </a:moveTo>
                <a:cubicBezTo>
                  <a:pt x="263" y="21"/>
                  <a:pt x="262" y="22"/>
                  <a:pt x="261" y="23"/>
                </a:cubicBezTo>
                <a:cubicBezTo>
                  <a:pt x="260" y="23"/>
                  <a:pt x="260" y="23"/>
                  <a:pt x="260" y="23"/>
                </a:cubicBezTo>
                <a:cubicBezTo>
                  <a:pt x="260" y="23"/>
                  <a:pt x="260" y="23"/>
                  <a:pt x="259" y="23"/>
                </a:cubicBezTo>
                <a:cubicBezTo>
                  <a:pt x="261" y="19"/>
                  <a:pt x="264" y="17"/>
                  <a:pt x="267" y="15"/>
                </a:cubicBezTo>
                <a:cubicBezTo>
                  <a:pt x="268" y="15"/>
                  <a:pt x="268" y="16"/>
                  <a:pt x="269" y="17"/>
                </a:cubicBezTo>
                <a:cubicBezTo>
                  <a:pt x="268" y="17"/>
                  <a:pt x="268" y="17"/>
                  <a:pt x="267" y="18"/>
                </a:cubicBezTo>
                <a:cubicBezTo>
                  <a:pt x="267" y="17"/>
                  <a:pt x="266" y="17"/>
                  <a:pt x="266" y="16"/>
                </a:cubicBezTo>
                <a:cubicBezTo>
                  <a:pt x="266" y="16"/>
                  <a:pt x="266" y="17"/>
                  <a:pt x="267" y="18"/>
                </a:cubicBezTo>
                <a:cubicBezTo>
                  <a:pt x="266" y="18"/>
                  <a:pt x="265" y="19"/>
                  <a:pt x="264" y="20"/>
                </a:cubicBezTo>
                <a:cubicBezTo>
                  <a:pt x="263" y="20"/>
                  <a:pt x="263" y="19"/>
                  <a:pt x="263" y="19"/>
                </a:cubicBezTo>
                <a:cubicBezTo>
                  <a:pt x="263" y="20"/>
                  <a:pt x="264" y="20"/>
                  <a:pt x="264" y="20"/>
                </a:cubicBezTo>
                <a:close/>
                <a:moveTo>
                  <a:pt x="268" y="15"/>
                </a:moveTo>
                <a:cubicBezTo>
                  <a:pt x="268" y="15"/>
                  <a:pt x="268" y="15"/>
                  <a:pt x="268" y="15"/>
                </a:cubicBezTo>
                <a:cubicBezTo>
                  <a:pt x="269" y="15"/>
                  <a:pt x="269" y="15"/>
                  <a:pt x="270" y="16"/>
                </a:cubicBezTo>
                <a:cubicBezTo>
                  <a:pt x="270" y="16"/>
                  <a:pt x="269" y="16"/>
                  <a:pt x="269" y="16"/>
                </a:cubicBezTo>
                <a:cubicBezTo>
                  <a:pt x="269" y="16"/>
                  <a:pt x="268" y="15"/>
                  <a:pt x="268" y="15"/>
                </a:cubicBezTo>
                <a:close/>
                <a:moveTo>
                  <a:pt x="265" y="23"/>
                </a:moveTo>
                <a:cubicBezTo>
                  <a:pt x="265" y="23"/>
                  <a:pt x="264" y="23"/>
                  <a:pt x="264" y="23"/>
                </a:cubicBezTo>
                <a:cubicBezTo>
                  <a:pt x="264" y="23"/>
                  <a:pt x="264" y="23"/>
                  <a:pt x="264" y="23"/>
                </a:cubicBezTo>
                <a:cubicBezTo>
                  <a:pt x="265" y="23"/>
                  <a:pt x="265" y="23"/>
                  <a:pt x="265" y="23"/>
                </a:cubicBezTo>
                <a:cubicBezTo>
                  <a:pt x="265" y="23"/>
                  <a:pt x="265" y="23"/>
                  <a:pt x="265" y="23"/>
                </a:cubicBezTo>
                <a:close/>
                <a:moveTo>
                  <a:pt x="266" y="22"/>
                </a:moveTo>
                <a:cubicBezTo>
                  <a:pt x="266" y="22"/>
                  <a:pt x="266" y="22"/>
                  <a:pt x="266" y="22"/>
                </a:cubicBezTo>
                <a:cubicBezTo>
                  <a:pt x="266" y="22"/>
                  <a:pt x="265" y="22"/>
                  <a:pt x="265" y="22"/>
                </a:cubicBezTo>
                <a:cubicBezTo>
                  <a:pt x="265" y="22"/>
                  <a:pt x="265" y="21"/>
                  <a:pt x="266" y="21"/>
                </a:cubicBezTo>
                <a:cubicBezTo>
                  <a:pt x="266" y="21"/>
                  <a:pt x="266" y="21"/>
                  <a:pt x="267" y="22"/>
                </a:cubicBezTo>
                <a:cubicBezTo>
                  <a:pt x="266" y="22"/>
                  <a:pt x="266" y="22"/>
                  <a:pt x="266" y="22"/>
                </a:cubicBezTo>
                <a:close/>
                <a:moveTo>
                  <a:pt x="267" y="21"/>
                </a:moveTo>
                <a:cubicBezTo>
                  <a:pt x="267" y="21"/>
                  <a:pt x="266" y="21"/>
                  <a:pt x="266" y="21"/>
                </a:cubicBezTo>
                <a:cubicBezTo>
                  <a:pt x="266" y="20"/>
                  <a:pt x="267" y="20"/>
                  <a:pt x="268" y="19"/>
                </a:cubicBezTo>
                <a:cubicBezTo>
                  <a:pt x="268" y="20"/>
                  <a:pt x="268" y="21"/>
                  <a:pt x="267" y="21"/>
                </a:cubicBezTo>
                <a:close/>
                <a:moveTo>
                  <a:pt x="270" y="21"/>
                </a:moveTo>
                <a:cubicBezTo>
                  <a:pt x="269" y="21"/>
                  <a:pt x="269" y="21"/>
                  <a:pt x="269" y="21"/>
                </a:cubicBezTo>
                <a:cubicBezTo>
                  <a:pt x="269" y="20"/>
                  <a:pt x="269" y="20"/>
                  <a:pt x="268" y="19"/>
                </a:cubicBezTo>
                <a:cubicBezTo>
                  <a:pt x="268" y="18"/>
                  <a:pt x="269" y="18"/>
                  <a:pt x="269" y="18"/>
                </a:cubicBezTo>
                <a:cubicBezTo>
                  <a:pt x="270" y="19"/>
                  <a:pt x="270" y="20"/>
                  <a:pt x="270" y="21"/>
                </a:cubicBezTo>
                <a:close/>
                <a:moveTo>
                  <a:pt x="270" y="17"/>
                </a:moveTo>
                <a:cubicBezTo>
                  <a:pt x="270" y="17"/>
                  <a:pt x="271" y="16"/>
                  <a:pt x="271" y="16"/>
                </a:cubicBezTo>
                <a:cubicBezTo>
                  <a:pt x="272" y="17"/>
                  <a:pt x="272" y="17"/>
                  <a:pt x="273" y="17"/>
                </a:cubicBezTo>
                <a:cubicBezTo>
                  <a:pt x="273" y="18"/>
                  <a:pt x="273" y="18"/>
                  <a:pt x="274" y="18"/>
                </a:cubicBezTo>
                <a:cubicBezTo>
                  <a:pt x="273" y="19"/>
                  <a:pt x="272" y="19"/>
                  <a:pt x="271" y="19"/>
                </a:cubicBezTo>
                <a:cubicBezTo>
                  <a:pt x="271" y="19"/>
                  <a:pt x="271" y="18"/>
                  <a:pt x="270" y="17"/>
                </a:cubicBezTo>
                <a:close/>
                <a:moveTo>
                  <a:pt x="272" y="22"/>
                </a:moveTo>
                <a:cubicBezTo>
                  <a:pt x="272" y="22"/>
                  <a:pt x="272" y="22"/>
                  <a:pt x="272" y="21"/>
                </a:cubicBezTo>
                <a:cubicBezTo>
                  <a:pt x="272" y="21"/>
                  <a:pt x="272" y="21"/>
                  <a:pt x="273" y="21"/>
                </a:cubicBezTo>
                <a:cubicBezTo>
                  <a:pt x="272" y="21"/>
                  <a:pt x="272" y="22"/>
                  <a:pt x="272" y="22"/>
                </a:cubicBezTo>
                <a:close/>
                <a:moveTo>
                  <a:pt x="273" y="21"/>
                </a:moveTo>
                <a:cubicBezTo>
                  <a:pt x="272" y="21"/>
                  <a:pt x="272" y="21"/>
                  <a:pt x="272" y="21"/>
                </a:cubicBezTo>
                <a:cubicBezTo>
                  <a:pt x="272" y="21"/>
                  <a:pt x="272" y="20"/>
                  <a:pt x="272" y="20"/>
                </a:cubicBezTo>
                <a:cubicBezTo>
                  <a:pt x="272" y="20"/>
                  <a:pt x="273" y="19"/>
                  <a:pt x="274" y="19"/>
                </a:cubicBezTo>
                <a:cubicBezTo>
                  <a:pt x="274" y="19"/>
                  <a:pt x="274" y="19"/>
                  <a:pt x="274" y="19"/>
                </a:cubicBezTo>
                <a:cubicBezTo>
                  <a:pt x="273" y="19"/>
                  <a:pt x="273" y="20"/>
                  <a:pt x="273" y="21"/>
                </a:cubicBezTo>
                <a:close/>
                <a:moveTo>
                  <a:pt x="277" y="19"/>
                </a:moveTo>
                <a:cubicBezTo>
                  <a:pt x="277" y="19"/>
                  <a:pt x="276" y="19"/>
                  <a:pt x="276" y="18"/>
                </a:cubicBezTo>
                <a:cubicBezTo>
                  <a:pt x="275" y="17"/>
                  <a:pt x="274" y="16"/>
                  <a:pt x="273" y="15"/>
                </a:cubicBezTo>
                <a:cubicBezTo>
                  <a:pt x="274" y="15"/>
                  <a:pt x="274" y="15"/>
                  <a:pt x="274" y="14"/>
                </a:cubicBezTo>
                <a:cubicBezTo>
                  <a:pt x="275" y="15"/>
                  <a:pt x="277" y="17"/>
                  <a:pt x="277" y="19"/>
                </a:cubicBezTo>
                <a:close/>
                <a:moveTo>
                  <a:pt x="276" y="15"/>
                </a:moveTo>
                <a:cubicBezTo>
                  <a:pt x="277" y="16"/>
                  <a:pt x="278" y="17"/>
                  <a:pt x="279" y="18"/>
                </a:cubicBezTo>
                <a:cubicBezTo>
                  <a:pt x="279" y="18"/>
                  <a:pt x="279" y="18"/>
                  <a:pt x="280" y="19"/>
                </a:cubicBezTo>
                <a:cubicBezTo>
                  <a:pt x="279" y="18"/>
                  <a:pt x="279" y="18"/>
                  <a:pt x="279" y="18"/>
                </a:cubicBezTo>
                <a:cubicBezTo>
                  <a:pt x="278" y="17"/>
                  <a:pt x="277" y="16"/>
                  <a:pt x="276" y="15"/>
                </a:cubicBezTo>
                <a:close/>
                <a:moveTo>
                  <a:pt x="280" y="20"/>
                </a:moveTo>
                <a:cubicBezTo>
                  <a:pt x="280" y="20"/>
                  <a:pt x="279" y="20"/>
                  <a:pt x="279" y="20"/>
                </a:cubicBezTo>
                <a:cubicBezTo>
                  <a:pt x="279" y="20"/>
                  <a:pt x="279" y="19"/>
                  <a:pt x="279" y="18"/>
                </a:cubicBezTo>
                <a:cubicBezTo>
                  <a:pt x="279" y="19"/>
                  <a:pt x="279" y="19"/>
                  <a:pt x="280" y="19"/>
                </a:cubicBezTo>
                <a:cubicBezTo>
                  <a:pt x="280" y="19"/>
                  <a:pt x="280" y="20"/>
                  <a:pt x="280" y="20"/>
                </a:cubicBezTo>
                <a:close/>
                <a:moveTo>
                  <a:pt x="283" y="10"/>
                </a:moveTo>
                <a:cubicBezTo>
                  <a:pt x="284" y="11"/>
                  <a:pt x="284" y="12"/>
                  <a:pt x="285" y="13"/>
                </a:cubicBezTo>
                <a:cubicBezTo>
                  <a:pt x="283" y="12"/>
                  <a:pt x="282" y="11"/>
                  <a:pt x="281" y="11"/>
                </a:cubicBezTo>
                <a:cubicBezTo>
                  <a:pt x="281" y="10"/>
                  <a:pt x="282" y="10"/>
                  <a:pt x="283" y="10"/>
                </a:cubicBezTo>
                <a:close/>
                <a:moveTo>
                  <a:pt x="285" y="14"/>
                </a:moveTo>
                <a:cubicBezTo>
                  <a:pt x="285" y="15"/>
                  <a:pt x="285" y="15"/>
                  <a:pt x="285" y="16"/>
                </a:cubicBezTo>
                <a:cubicBezTo>
                  <a:pt x="284" y="15"/>
                  <a:pt x="283" y="13"/>
                  <a:pt x="281" y="11"/>
                </a:cubicBezTo>
                <a:cubicBezTo>
                  <a:pt x="282" y="12"/>
                  <a:pt x="283" y="13"/>
                  <a:pt x="285" y="14"/>
                </a:cubicBezTo>
                <a:close/>
                <a:moveTo>
                  <a:pt x="279" y="12"/>
                </a:moveTo>
                <a:cubicBezTo>
                  <a:pt x="282" y="14"/>
                  <a:pt x="283" y="17"/>
                  <a:pt x="283" y="20"/>
                </a:cubicBezTo>
                <a:cubicBezTo>
                  <a:pt x="283" y="20"/>
                  <a:pt x="283" y="20"/>
                  <a:pt x="283" y="20"/>
                </a:cubicBezTo>
                <a:cubicBezTo>
                  <a:pt x="282" y="18"/>
                  <a:pt x="280" y="15"/>
                  <a:pt x="277" y="13"/>
                </a:cubicBezTo>
                <a:cubicBezTo>
                  <a:pt x="278" y="12"/>
                  <a:pt x="278" y="12"/>
                  <a:pt x="279" y="12"/>
                </a:cubicBezTo>
                <a:close/>
                <a:moveTo>
                  <a:pt x="276" y="13"/>
                </a:moveTo>
                <a:cubicBezTo>
                  <a:pt x="277" y="14"/>
                  <a:pt x="278" y="15"/>
                  <a:pt x="279" y="17"/>
                </a:cubicBezTo>
                <a:cubicBezTo>
                  <a:pt x="277" y="16"/>
                  <a:pt x="275" y="15"/>
                  <a:pt x="274" y="14"/>
                </a:cubicBezTo>
                <a:cubicBezTo>
                  <a:pt x="274" y="14"/>
                  <a:pt x="274" y="14"/>
                  <a:pt x="274" y="14"/>
                </a:cubicBezTo>
                <a:cubicBezTo>
                  <a:pt x="275" y="14"/>
                  <a:pt x="276" y="14"/>
                  <a:pt x="276" y="13"/>
                </a:cubicBezTo>
                <a:close/>
                <a:moveTo>
                  <a:pt x="275" y="12"/>
                </a:moveTo>
                <a:cubicBezTo>
                  <a:pt x="275" y="12"/>
                  <a:pt x="276" y="12"/>
                  <a:pt x="276" y="13"/>
                </a:cubicBezTo>
                <a:cubicBezTo>
                  <a:pt x="275" y="13"/>
                  <a:pt x="274" y="13"/>
                  <a:pt x="273" y="14"/>
                </a:cubicBezTo>
                <a:cubicBezTo>
                  <a:pt x="273" y="14"/>
                  <a:pt x="273" y="14"/>
                  <a:pt x="273" y="13"/>
                </a:cubicBezTo>
                <a:cubicBezTo>
                  <a:pt x="273" y="13"/>
                  <a:pt x="273" y="14"/>
                  <a:pt x="273" y="14"/>
                </a:cubicBezTo>
                <a:cubicBezTo>
                  <a:pt x="273" y="14"/>
                  <a:pt x="273" y="14"/>
                  <a:pt x="273" y="14"/>
                </a:cubicBezTo>
                <a:cubicBezTo>
                  <a:pt x="272" y="14"/>
                  <a:pt x="272" y="14"/>
                  <a:pt x="272" y="13"/>
                </a:cubicBezTo>
                <a:cubicBezTo>
                  <a:pt x="273" y="13"/>
                  <a:pt x="274" y="12"/>
                  <a:pt x="275" y="12"/>
                </a:cubicBezTo>
                <a:close/>
                <a:moveTo>
                  <a:pt x="272" y="16"/>
                </a:moveTo>
                <a:cubicBezTo>
                  <a:pt x="272" y="16"/>
                  <a:pt x="273" y="16"/>
                  <a:pt x="273" y="17"/>
                </a:cubicBezTo>
                <a:cubicBezTo>
                  <a:pt x="272" y="16"/>
                  <a:pt x="272" y="16"/>
                  <a:pt x="271" y="16"/>
                </a:cubicBezTo>
                <a:cubicBezTo>
                  <a:pt x="272" y="16"/>
                  <a:pt x="272" y="16"/>
                  <a:pt x="272" y="16"/>
                </a:cubicBezTo>
                <a:close/>
                <a:moveTo>
                  <a:pt x="271" y="15"/>
                </a:moveTo>
                <a:cubicBezTo>
                  <a:pt x="271" y="15"/>
                  <a:pt x="271" y="15"/>
                  <a:pt x="270" y="15"/>
                </a:cubicBezTo>
                <a:cubicBezTo>
                  <a:pt x="270" y="15"/>
                  <a:pt x="269" y="15"/>
                  <a:pt x="268" y="15"/>
                </a:cubicBezTo>
                <a:cubicBezTo>
                  <a:pt x="269" y="14"/>
                  <a:pt x="270" y="14"/>
                  <a:pt x="270" y="14"/>
                </a:cubicBezTo>
                <a:cubicBezTo>
                  <a:pt x="271" y="14"/>
                  <a:pt x="271" y="14"/>
                  <a:pt x="271" y="15"/>
                </a:cubicBezTo>
                <a:close/>
                <a:moveTo>
                  <a:pt x="270" y="13"/>
                </a:moveTo>
                <a:cubicBezTo>
                  <a:pt x="269" y="14"/>
                  <a:pt x="268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2" y="16"/>
                  <a:pt x="259" y="19"/>
                  <a:pt x="258" y="21"/>
                </a:cubicBezTo>
                <a:cubicBezTo>
                  <a:pt x="255" y="18"/>
                  <a:pt x="262" y="14"/>
                  <a:pt x="262" y="14"/>
                </a:cubicBezTo>
                <a:cubicBezTo>
                  <a:pt x="258" y="16"/>
                  <a:pt x="256" y="18"/>
                  <a:pt x="255" y="19"/>
                </a:cubicBezTo>
                <a:cubicBezTo>
                  <a:pt x="255" y="19"/>
                  <a:pt x="255" y="19"/>
                  <a:pt x="255" y="18"/>
                </a:cubicBezTo>
                <a:cubicBezTo>
                  <a:pt x="256" y="14"/>
                  <a:pt x="262" y="11"/>
                  <a:pt x="262" y="11"/>
                </a:cubicBezTo>
                <a:cubicBezTo>
                  <a:pt x="258" y="13"/>
                  <a:pt x="255" y="15"/>
                  <a:pt x="253" y="17"/>
                </a:cubicBezTo>
                <a:cubicBezTo>
                  <a:pt x="253" y="16"/>
                  <a:pt x="253" y="16"/>
                  <a:pt x="252" y="15"/>
                </a:cubicBezTo>
                <a:cubicBezTo>
                  <a:pt x="255" y="11"/>
                  <a:pt x="259" y="9"/>
                  <a:pt x="263" y="8"/>
                </a:cubicBezTo>
                <a:cubicBezTo>
                  <a:pt x="266" y="10"/>
                  <a:pt x="268" y="12"/>
                  <a:pt x="270" y="13"/>
                </a:cubicBezTo>
                <a:close/>
                <a:moveTo>
                  <a:pt x="261" y="7"/>
                </a:moveTo>
                <a:cubicBezTo>
                  <a:pt x="261" y="7"/>
                  <a:pt x="262" y="7"/>
                  <a:pt x="263" y="7"/>
                </a:cubicBezTo>
                <a:cubicBezTo>
                  <a:pt x="257" y="10"/>
                  <a:pt x="253" y="12"/>
                  <a:pt x="250" y="14"/>
                </a:cubicBezTo>
                <a:cubicBezTo>
                  <a:pt x="250" y="13"/>
                  <a:pt x="250" y="13"/>
                  <a:pt x="249" y="13"/>
                </a:cubicBezTo>
                <a:cubicBezTo>
                  <a:pt x="252" y="9"/>
                  <a:pt x="258" y="7"/>
                  <a:pt x="261" y="7"/>
                </a:cubicBezTo>
                <a:close/>
                <a:moveTo>
                  <a:pt x="249" y="13"/>
                </a:moveTo>
                <a:cubicBezTo>
                  <a:pt x="249" y="13"/>
                  <a:pt x="250" y="13"/>
                  <a:pt x="250" y="14"/>
                </a:cubicBezTo>
                <a:cubicBezTo>
                  <a:pt x="249" y="15"/>
                  <a:pt x="248" y="16"/>
                  <a:pt x="247" y="17"/>
                </a:cubicBezTo>
                <a:cubicBezTo>
                  <a:pt x="248" y="15"/>
                  <a:pt x="248" y="14"/>
                  <a:pt x="249" y="13"/>
                </a:cubicBezTo>
                <a:close/>
                <a:moveTo>
                  <a:pt x="245" y="15"/>
                </a:moveTo>
                <a:cubicBezTo>
                  <a:pt x="245" y="15"/>
                  <a:pt x="245" y="15"/>
                  <a:pt x="245" y="16"/>
                </a:cubicBezTo>
                <a:cubicBezTo>
                  <a:pt x="245" y="16"/>
                  <a:pt x="245" y="16"/>
                  <a:pt x="245" y="15"/>
                </a:cubicBezTo>
                <a:cubicBezTo>
                  <a:pt x="245" y="15"/>
                  <a:pt x="245" y="15"/>
                  <a:pt x="245" y="15"/>
                </a:cubicBezTo>
                <a:cubicBezTo>
                  <a:pt x="245" y="15"/>
                  <a:pt x="245" y="15"/>
                  <a:pt x="245" y="15"/>
                </a:cubicBezTo>
                <a:close/>
                <a:moveTo>
                  <a:pt x="245" y="16"/>
                </a:moveTo>
                <a:cubicBezTo>
                  <a:pt x="245" y="17"/>
                  <a:pt x="245" y="17"/>
                  <a:pt x="245" y="17"/>
                </a:cubicBezTo>
                <a:cubicBezTo>
                  <a:pt x="244" y="17"/>
                  <a:pt x="244" y="17"/>
                  <a:pt x="244" y="17"/>
                </a:cubicBezTo>
                <a:cubicBezTo>
                  <a:pt x="244" y="17"/>
                  <a:pt x="244" y="17"/>
                  <a:pt x="245" y="16"/>
                </a:cubicBezTo>
                <a:close/>
                <a:moveTo>
                  <a:pt x="218" y="18"/>
                </a:moveTo>
                <a:cubicBezTo>
                  <a:pt x="218" y="18"/>
                  <a:pt x="218" y="18"/>
                  <a:pt x="218" y="18"/>
                </a:cubicBezTo>
                <a:cubicBezTo>
                  <a:pt x="218" y="17"/>
                  <a:pt x="218" y="17"/>
                  <a:pt x="218" y="16"/>
                </a:cubicBezTo>
                <a:cubicBezTo>
                  <a:pt x="218" y="16"/>
                  <a:pt x="219" y="16"/>
                  <a:pt x="219" y="17"/>
                </a:cubicBezTo>
                <a:cubicBezTo>
                  <a:pt x="218" y="17"/>
                  <a:pt x="218" y="18"/>
                  <a:pt x="218" y="18"/>
                </a:cubicBezTo>
                <a:close/>
                <a:moveTo>
                  <a:pt x="219" y="17"/>
                </a:moveTo>
                <a:cubicBezTo>
                  <a:pt x="219" y="16"/>
                  <a:pt x="219" y="16"/>
                  <a:pt x="218" y="16"/>
                </a:cubicBezTo>
                <a:cubicBezTo>
                  <a:pt x="219" y="15"/>
                  <a:pt x="219" y="15"/>
                  <a:pt x="219" y="14"/>
                </a:cubicBezTo>
                <a:cubicBezTo>
                  <a:pt x="220" y="14"/>
                  <a:pt x="220" y="15"/>
                  <a:pt x="220" y="15"/>
                </a:cubicBezTo>
                <a:cubicBezTo>
                  <a:pt x="220" y="16"/>
                  <a:pt x="219" y="16"/>
                  <a:pt x="219" y="17"/>
                </a:cubicBezTo>
                <a:close/>
                <a:moveTo>
                  <a:pt x="221" y="15"/>
                </a:moveTo>
                <a:cubicBezTo>
                  <a:pt x="220" y="14"/>
                  <a:pt x="220" y="14"/>
                  <a:pt x="220" y="13"/>
                </a:cubicBezTo>
                <a:cubicBezTo>
                  <a:pt x="220" y="13"/>
                  <a:pt x="221" y="12"/>
                  <a:pt x="221" y="12"/>
                </a:cubicBezTo>
                <a:cubicBezTo>
                  <a:pt x="222" y="12"/>
                  <a:pt x="222" y="13"/>
                  <a:pt x="223" y="13"/>
                </a:cubicBezTo>
                <a:cubicBezTo>
                  <a:pt x="222" y="14"/>
                  <a:pt x="222" y="14"/>
                  <a:pt x="221" y="15"/>
                </a:cubicBezTo>
                <a:cubicBezTo>
                  <a:pt x="221" y="15"/>
                  <a:pt x="221" y="15"/>
                  <a:pt x="221" y="15"/>
                </a:cubicBezTo>
                <a:close/>
                <a:moveTo>
                  <a:pt x="227" y="14"/>
                </a:moveTo>
                <a:cubicBezTo>
                  <a:pt x="226" y="13"/>
                  <a:pt x="226" y="13"/>
                  <a:pt x="225" y="13"/>
                </a:cubicBezTo>
                <a:cubicBezTo>
                  <a:pt x="226" y="12"/>
                  <a:pt x="226" y="12"/>
                  <a:pt x="227" y="11"/>
                </a:cubicBezTo>
                <a:cubicBezTo>
                  <a:pt x="228" y="12"/>
                  <a:pt x="229" y="13"/>
                  <a:pt x="230" y="14"/>
                </a:cubicBezTo>
                <a:cubicBezTo>
                  <a:pt x="229" y="14"/>
                  <a:pt x="228" y="14"/>
                  <a:pt x="228" y="14"/>
                </a:cubicBezTo>
                <a:cubicBezTo>
                  <a:pt x="228" y="14"/>
                  <a:pt x="227" y="14"/>
                  <a:pt x="227" y="14"/>
                </a:cubicBezTo>
                <a:cubicBezTo>
                  <a:pt x="228" y="13"/>
                  <a:pt x="229" y="13"/>
                  <a:pt x="229" y="13"/>
                </a:cubicBezTo>
                <a:cubicBezTo>
                  <a:pt x="228" y="13"/>
                  <a:pt x="228" y="14"/>
                  <a:pt x="227" y="14"/>
                </a:cubicBezTo>
                <a:close/>
                <a:moveTo>
                  <a:pt x="227" y="11"/>
                </a:moveTo>
                <a:cubicBezTo>
                  <a:pt x="228" y="11"/>
                  <a:pt x="228" y="10"/>
                  <a:pt x="228" y="10"/>
                </a:cubicBezTo>
                <a:cubicBezTo>
                  <a:pt x="230" y="11"/>
                  <a:pt x="231" y="12"/>
                  <a:pt x="233" y="13"/>
                </a:cubicBezTo>
                <a:cubicBezTo>
                  <a:pt x="233" y="13"/>
                  <a:pt x="233" y="13"/>
                  <a:pt x="233" y="13"/>
                </a:cubicBezTo>
                <a:cubicBezTo>
                  <a:pt x="232" y="13"/>
                  <a:pt x="232" y="13"/>
                  <a:pt x="231" y="14"/>
                </a:cubicBezTo>
                <a:cubicBezTo>
                  <a:pt x="230" y="13"/>
                  <a:pt x="229" y="12"/>
                  <a:pt x="227" y="11"/>
                </a:cubicBezTo>
                <a:close/>
                <a:moveTo>
                  <a:pt x="228" y="10"/>
                </a:moveTo>
                <a:cubicBezTo>
                  <a:pt x="229" y="10"/>
                  <a:pt x="229" y="10"/>
                  <a:pt x="229" y="10"/>
                </a:cubicBezTo>
                <a:cubicBezTo>
                  <a:pt x="229" y="10"/>
                  <a:pt x="229" y="10"/>
                  <a:pt x="228" y="10"/>
                </a:cubicBezTo>
                <a:cubicBezTo>
                  <a:pt x="227" y="10"/>
                  <a:pt x="226" y="9"/>
                  <a:pt x="225" y="9"/>
                </a:cubicBezTo>
                <a:cubicBezTo>
                  <a:pt x="226" y="8"/>
                  <a:pt x="226" y="8"/>
                  <a:pt x="227" y="7"/>
                </a:cubicBezTo>
                <a:cubicBezTo>
                  <a:pt x="229" y="8"/>
                  <a:pt x="231" y="10"/>
                  <a:pt x="232" y="12"/>
                </a:cubicBezTo>
                <a:cubicBezTo>
                  <a:pt x="231" y="11"/>
                  <a:pt x="230" y="11"/>
                  <a:pt x="228" y="10"/>
                </a:cubicBezTo>
                <a:close/>
                <a:moveTo>
                  <a:pt x="228" y="10"/>
                </a:moveTo>
                <a:cubicBezTo>
                  <a:pt x="228" y="10"/>
                  <a:pt x="227" y="11"/>
                  <a:pt x="227" y="11"/>
                </a:cubicBezTo>
                <a:cubicBezTo>
                  <a:pt x="226" y="10"/>
                  <a:pt x="226" y="10"/>
                  <a:pt x="225" y="9"/>
                </a:cubicBezTo>
                <a:cubicBezTo>
                  <a:pt x="225" y="9"/>
                  <a:pt x="226" y="10"/>
                  <a:pt x="227" y="11"/>
                </a:cubicBezTo>
                <a:cubicBezTo>
                  <a:pt x="226" y="11"/>
                  <a:pt x="225" y="12"/>
                  <a:pt x="224" y="12"/>
                </a:cubicBezTo>
                <a:cubicBezTo>
                  <a:pt x="223" y="12"/>
                  <a:pt x="223" y="11"/>
                  <a:pt x="222" y="11"/>
                </a:cubicBezTo>
                <a:cubicBezTo>
                  <a:pt x="223" y="10"/>
                  <a:pt x="224" y="9"/>
                  <a:pt x="225" y="9"/>
                </a:cubicBezTo>
                <a:cubicBezTo>
                  <a:pt x="225" y="9"/>
                  <a:pt x="227" y="10"/>
                  <a:pt x="228" y="10"/>
                </a:cubicBezTo>
                <a:close/>
                <a:moveTo>
                  <a:pt x="223" y="17"/>
                </a:moveTo>
                <a:cubicBezTo>
                  <a:pt x="222" y="17"/>
                  <a:pt x="222" y="16"/>
                  <a:pt x="222" y="16"/>
                </a:cubicBezTo>
                <a:cubicBezTo>
                  <a:pt x="222" y="16"/>
                  <a:pt x="222" y="16"/>
                  <a:pt x="222" y="15"/>
                </a:cubicBezTo>
                <a:cubicBezTo>
                  <a:pt x="223" y="16"/>
                  <a:pt x="223" y="16"/>
                  <a:pt x="223" y="16"/>
                </a:cubicBezTo>
                <a:cubicBezTo>
                  <a:pt x="223" y="16"/>
                  <a:pt x="223" y="17"/>
                  <a:pt x="223" y="17"/>
                </a:cubicBezTo>
                <a:close/>
                <a:moveTo>
                  <a:pt x="223" y="15"/>
                </a:moveTo>
                <a:cubicBezTo>
                  <a:pt x="223" y="15"/>
                  <a:pt x="223" y="14"/>
                  <a:pt x="224" y="14"/>
                </a:cubicBezTo>
                <a:cubicBezTo>
                  <a:pt x="224" y="14"/>
                  <a:pt x="224" y="15"/>
                  <a:pt x="224" y="15"/>
                </a:cubicBezTo>
                <a:cubicBezTo>
                  <a:pt x="224" y="15"/>
                  <a:pt x="224" y="16"/>
                  <a:pt x="224" y="16"/>
                </a:cubicBezTo>
                <a:cubicBezTo>
                  <a:pt x="223" y="16"/>
                  <a:pt x="223" y="15"/>
                  <a:pt x="223" y="15"/>
                </a:cubicBezTo>
                <a:close/>
                <a:moveTo>
                  <a:pt x="225" y="20"/>
                </a:moveTo>
                <a:cubicBezTo>
                  <a:pt x="224" y="19"/>
                  <a:pt x="224" y="18"/>
                  <a:pt x="224" y="17"/>
                </a:cubicBezTo>
                <a:cubicBezTo>
                  <a:pt x="224" y="17"/>
                  <a:pt x="225" y="17"/>
                  <a:pt x="225" y="17"/>
                </a:cubicBezTo>
                <a:cubicBezTo>
                  <a:pt x="225" y="17"/>
                  <a:pt x="225" y="17"/>
                  <a:pt x="226" y="17"/>
                </a:cubicBezTo>
                <a:cubicBezTo>
                  <a:pt x="226" y="18"/>
                  <a:pt x="226" y="18"/>
                  <a:pt x="226" y="18"/>
                </a:cubicBezTo>
                <a:cubicBezTo>
                  <a:pt x="226" y="18"/>
                  <a:pt x="225" y="19"/>
                  <a:pt x="225" y="20"/>
                </a:cubicBezTo>
                <a:close/>
                <a:moveTo>
                  <a:pt x="225" y="13"/>
                </a:moveTo>
                <a:cubicBezTo>
                  <a:pt x="225" y="13"/>
                  <a:pt x="225" y="13"/>
                  <a:pt x="225" y="13"/>
                </a:cubicBezTo>
                <a:cubicBezTo>
                  <a:pt x="225" y="13"/>
                  <a:pt x="226" y="13"/>
                  <a:pt x="227" y="14"/>
                </a:cubicBezTo>
                <a:cubicBezTo>
                  <a:pt x="226" y="14"/>
                  <a:pt x="226" y="14"/>
                  <a:pt x="226" y="14"/>
                </a:cubicBezTo>
                <a:cubicBezTo>
                  <a:pt x="225" y="14"/>
                  <a:pt x="225" y="13"/>
                  <a:pt x="225" y="13"/>
                </a:cubicBezTo>
                <a:close/>
                <a:moveTo>
                  <a:pt x="227" y="14"/>
                </a:moveTo>
                <a:cubicBezTo>
                  <a:pt x="227" y="14"/>
                  <a:pt x="227" y="14"/>
                  <a:pt x="227" y="15"/>
                </a:cubicBezTo>
                <a:cubicBezTo>
                  <a:pt x="227" y="15"/>
                  <a:pt x="227" y="15"/>
                  <a:pt x="226" y="15"/>
                </a:cubicBezTo>
                <a:cubicBezTo>
                  <a:pt x="226" y="15"/>
                  <a:pt x="226" y="15"/>
                  <a:pt x="226" y="15"/>
                </a:cubicBezTo>
                <a:cubicBezTo>
                  <a:pt x="226" y="14"/>
                  <a:pt x="227" y="14"/>
                  <a:pt x="227" y="14"/>
                </a:cubicBezTo>
                <a:close/>
                <a:moveTo>
                  <a:pt x="227" y="23"/>
                </a:moveTo>
                <a:cubicBezTo>
                  <a:pt x="227" y="23"/>
                  <a:pt x="226" y="23"/>
                  <a:pt x="226" y="23"/>
                </a:cubicBezTo>
                <a:cubicBezTo>
                  <a:pt x="226" y="23"/>
                  <a:pt x="226" y="23"/>
                  <a:pt x="226" y="23"/>
                </a:cubicBezTo>
                <a:cubicBezTo>
                  <a:pt x="226" y="23"/>
                  <a:pt x="226" y="23"/>
                  <a:pt x="227" y="23"/>
                </a:cubicBezTo>
                <a:cubicBezTo>
                  <a:pt x="227" y="23"/>
                  <a:pt x="227" y="23"/>
                  <a:pt x="227" y="23"/>
                </a:cubicBezTo>
                <a:cubicBezTo>
                  <a:pt x="227" y="23"/>
                  <a:pt x="227" y="23"/>
                  <a:pt x="227" y="23"/>
                </a:cubicBezTo>
                <a:close/>
                <a:moveTo>
                  <a:pt x="227" y="23"/>
                </a:moveTo>
                <a:cubicBezTo>
                  <a:pt x="227" y="23"/>
                  <a:pt x="227" y="23"/>
                  <a:pt x="227" y="22"/>
                </a:cubicBezTo>
                <a:cubicBezTo>
                  <a:pt x="227" y="22"/>
                  <a:pt x="227" y="22"/>
                  <a:pt x="227" y="22"/>
                </a:cubicBezTo>
                <a:cubicBezTo>
                  <a:pt x="227" y="22"/>
                  <a:pt x="227" y="22"/>
                  <a:pt x="227" y="23"/>
                </a:cubicBezTo>
                <a:cubicBezTo>
                  <a:pt x="227" y="23"/>
                  <a:pt x="227" y="23"/>
                  <a:pt x="227" y="23"/>
                </a:cubicBezTo>
                <a:close/>
                <a:moveTo>
                  <a:pt x="228" y="17"/>
                </a:moveTo>
                <a:cubicBezTo>
                  <a:pt x="228" y="17"/>
                  <a:pt x="228" y="17"/>
                  <a:pt x="228" y="17"/>
                </a:cubicBezTo>
                <a:cubicBezTo>
                  <a:pt x="228" y="17"/>
                  <a:pt x="228" y="17"/>
                  <a:pt x="228" y="17"/>
                </a:cubicBezTo>
                <a:cubicBezTo>
                  <a:pt x="228" y="17"/>
                  <a:pt x="228" y="17"/>
                  <a:pt x="228" y="17"/>
                </a:cubicBezTo>
                <a:close/>
                <a:moveTo>
                  <a:pt x="228" y="16"/>
                </a:moveTo>
                <a:cubicBezTo>
                  <a:pt x="227" y="16"/>
                  <a:pt x="227" y="16"/>
                  <a:pt x="227" y="16"/>
                </a:cubicBezTo>
                <a:cubicBezTo>
                  <a:pt x="227" y="15"/>
                  <a:pt x="228" y="15"/>
                  <a:pt x="228" y="15"/>
                </a:cubicBezTo>
                <a:cubicBezTo>
                  <a:pt x="228" y="15"/>
                  <a:pt x="228" y="16"/>
                  <a:pt x="229" y="16"/>
                </a:cubicBezTo>
                <a:cubicBezTo>
                  <a:pt x="228" y="16"/>
                  <a:pt x="228" y="17"/>
                  <a:pt x="228" y="17"/>
                </a:cubicBezTo>
                <a:cubicBezTo>
                  <a:pt x="228" y="17"/>
                  <a:pt x="228" y="17"/>
                  <a:pt x="228" y="16"/>
                </a:cubicBezTo>
                <a:close/>
                <a:moveTo>
                  <a:pt x="229" y="18"/>
                </a:move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lose/>
                <a:moveTo>
                  <a:pt x="228" y="15"/>
                </a:moveTo>
                <a:cubicBezTo>
                  <a:pt x="229" y="15"/>
                  <a:pt x="229" y="14"/>
                  <a:pt x="230" y="14"/>
                </a:cubicBezTo>
                <a:cubicBezTo>
                  <a:pt x="230" y="14"/>
                  <a:pt x="230" y="15"/>
                  <a:pt x="231" y="15"/>
                </a:cubicBezTo>
                <a:cubicBezTo>
                  <a:pt x="230" y="15"/>
                  <a:pt x="230" y="16"/>
                  <a:pt x="229" y="16"/>
                </a:cubicBezTo>
                <a:cubicBezTo>
                  <a:pt x="229" y="15"/>
                  <a:pt x="229" y="15"/>
                  <a:pt x="228" y="15"/>
                </a:cubicBezTo>
                <a:close/>
                <a:moveTo>
                  <a:pt x="232" y="18"/>
                </a:moveTo>
                <a:cubicBezTo>
                  <a:pt x="231" y="18"/>
                  <a:pt x="231" y="18"/>
                  <a:pt x="231" y="18"/>
                </a:cubicBezTo>
                <a:cubicBezTo>
                  <a:pt x="231" y="18"/>
                  <a:pt x="231" y="17"/>
                  <a:pt x="230" y="17"/>
                </a:cubicBezTo>
                <a:cubicBezTo>
                  <a:pt x="231" y="17"/>
                  <a:pt x="231" y="16"/>
                  <a:pt x="231" y="16"/>
                </a:cubicBezTo>
                <a:cubicBezTo>
                  <a:pt x="231" y="17"/>
                  <a:pt x="232" y="17"/>
                  <a:pt x="232" y="18"/>
                </a:cubicBezTo>
                <a:cubicBezTo>
                  <a:pt x="232" y="18"/>
                  <a:pt x="232" y="18"/>
                  <a:pt x="232" y="18"/>
                </a:cubicBezTo>
                <a:close/>
                <a:moveTo>
                  <a:pt x="231" y="14"/>
                </a:moveTo>
                <a:cubicBezTo>
                  <a:pt x="232" y="13"/>
                  <a:pt x="233" y="13"/>
                  <a:pt x="233" y="13"/>
                </a:cubicBezTo>
                <a:cubicBezTo>
                  <a:pt x="233" y="13"/>
                  <a:pt x="233" y="13"/>
                  <a:pt x="234" y="14"/>
                </a:cubicBezTo>
                <a:cubicBezTo>
                  <a:pt x="233" y="14"/>
                  <a:pt x="232" y="14"/>
                  <a:pt x="232" y="14"/>
                </a:cubicBezTo>
                <a:cubicBezTo>
                  <a:pt x="232" y="14"/>
                  <a:pt x="231" y="14"/>
                  <a:pt x="231" y="14"/>
                </a:cubicBezTo>
                <a:close/>
                <a:moveTo>
                  <a:pt x="233" y="15"/>
                </a:moveTo>
                <a:cubicBezTo>
                  <a:pt x="233" y="15"/>
                  <a:pt x="234" y="15"/>
                  <a:pt x="234" y="14"/>
                </a:cubicBezTo>
                <a:cubicBezTo>
                  <a:pt x="234" y="15"/>
                  <a:pt x="234" y="15"/>
                  <a:pt x="235" y="15"/>
                </a:cubicBezTo>
                <a:cubicBezTo>
                  <a:pt x="234" y="15"/>
                  <a:pt x="234" y="15"/>
                  <a:pt x="234" y="15"/>
                </a:cubicBezTo>
                <a:cubicBezTo>
                  <a:pt x="234" y="15"/>
                  <a:pt x="234" y="15"/>
                  <a:pt x="235" y="15"/>
                </a:cubicBezTo>
                <a:cubicBezTo>
                  <a:pt x="235" y="16"/>
                  <a:pt x="235" y="16"/>
                  <a:pt x="235" y="16"/>
                </a:cubicBezTo>
                <a:cubicBezTo>
                  <a:pt x="234" y="16"/>
                  <a:pt x="234" y="16"/>
                  <a:pt x="234" y="17"/>
                </a:cubicBezTo>
                <a:cubicBezTo>
                  <a:pt x="233" y="16"/>
                  <a:pt x="233" y="16"/>
                  <a:pt x="233" y="15"/>
                </a:cubicBezTo>
                <a:close/>
                <a:moveTo>
                  <a:pt x="234" y="18"/>
                </a:moveTo>
                <a:cubicBezTo>
                  <a:pt x="235" y="18"/>
                  <a:pt x="235" y="17"/>
                  <a:pt x="235" y="17"/>
                </a:cubicBezTo>
                <a:cubicBezTo>
                  <a:pt x="235" y="17"/>
                  <a:pt x="235" y="18"/>
                  <a:pt x="235" y="18"/>
                </a:cubicBezTo>
                <a:cubicBezTo>
                  <a:pt x="235" y="18"/>
                  <a:pt x="235" y="18"/>
                  <a:pt x="235" y="18"/>
                </a:cubicBezTo>
                <a:cubicBezTo>
                  <a:pt x="235" y="18"/>
                  <a:pt x="235" y="18"/>
                  <a:pt x="234" y="18"/>
                </a:cubicBezTo>
                <a:close/>
                <a:moveTo>
                  <a:pt x="235" y="18"/>
                </a:moveTo>
                <a:cubicBezTo>
                  <a:pt x="235" y="18"/>
                  <a:pt x="235" y="18"/>
                  <a:pt x="235" y="18"/>
                </a:cubicBezTo>
                <a:cubicBezTo>
                  <a:pt x="235" y="18"/>
                  <a:pt x="235" y="18"/>
                  <a:pt x="235" y="18"/>
                </a:cubicBezTo>
                <a:cubicBezTo>
                  <a:pt x="235" y="18"/>
                  <a:pt x="235" y="18"/>
                  <a:pt x="235" y="18"/>
                </a:cubicBezTo>
                <a:cubicBezTo>
                  <a:pt x="235" y="18"/>
                  <a:pt x="235" y="18"/>
                  <a:pt x="235" y="18"/>
                </a:cubicBezTo>
                <a:close/>
                <a:moveTo>
                  <a:pt x="235" y="19"/>
                </a:moveTo>
                <a:cubicBezTo>
                  <a:pt x="235" y="19"/>
                  <a:pt x="235" y="18"/>
                  <a:pt x="235" y="18"/>
                </a:cubicBezTo>
                <a:cubicBezTo>
                  <a:pt x="235" y="18"/>
                  <a:pt x="235" y="19"/>
                  <a:pt x="235" y="19"/>
                </a:cubicBezTo>
                <a:cubicBezTo>
                  <a:pt x="235" y="19"/>
                  <a:pt x="235" y="19"/>
                  <a:pt x="235" y="19"/>
                </a:cubicBezTo>
                <a:close/>
                <a:moveTo>
                  <a:pt x="235" y="20"/>
                </a:moveTo>
                <a:cubicBezTo>
                  <a:pt x="235" y="20"/>
                  <a:pt x="235" y="20"/>
                  <a:pt x="235" y="19"/>
                </a:cubicBezTo>
                <a:cubicBezTo>
                  <a:pt x="235" y="19"/>
                  <a:pt x="235" y="19"/>
                  <a:pt x="235" y="19"/>
                </a:cubicBezTo>
                <a:cubicBezTo>
                  <a:pt x="235" y="19"/>
                  <a:pt x="235" y="20"/>
                  <a:pt x="235" y="20"/>
                </a:cubicBezTo>
                <a:cubicBezTo>
                  <a:pt x="235" y="20"/>
                  <a:pt x="235" y="20"/>
                  <a:pt x="235" y="20"/>
                </a:cubicBezTo>
                <a:close/>
                <a:moveTo>
                  <a:pt x="239" y="14"/>
                </a:moveTo>
                <a:cubicBezTo>
                  <a:pt x="239" y="13"/>
                  <a:pt x="239" y="13"/>
                  <a:pt x="239" y="13"/>
                </a:cubicBezTo>
                <a:cubicBezTo>
                  <a:pt x="239" y="13"/>
                  <a:pt x="239" y="13"/>
                  <a:pt x="239" y="13"/>
                </a:cubicBezTo>
                <a:cubicBezTo>
                  <a:pt x="239" y="13"/>
                  <a:pt x="239" y="13"/>
                  <a:pt x="239" y="14"/>
                </a:cubicBezTo>
                <a:close/>
                <a:moveTo>
                  <a:pt x="241" y="16"/>
                </a:moveTo>
                <a:cubicBezTo>
                  <a:pt x="241" y="16"/>
                  <a:pt x="241" y="16"/>
                  <a:pt x="241" y="16"/>
                </a:cubicBezTo>
                <a:cubicBezTo>
                  <a:pt x="240" y="16"/>
                  <a:pt x="240" y="16"/>
                  <a:pt x="240" y="16"/>
                </a:cubicBezTo>
                <a:cubicBezTo>
                  <a:pt x="240" y="15"/>
                  <a:pt x="240" y="15"/>
                  <a:pt x="240" y="14"/>
                </a:cubicBezTo>
                <a:cubicBezTo>
                  <a:pt x="240" y="14"/>
                  <a:pt x="240" y="14"/>
                  <a:pt x="240" y="14"/>
                </a:cubicBezTo>
                <a:cubicBezTo>
                  <a:pt x="241" y="14"/>
                  <a:pt x="241" y="14"/>
                  <a:pt x="242" y="15"/>
                </a:cubicBezTo>
                <a:cubicBezTo>
                  <a:pt x="242" y="15"/>
                  <a:pt x="241" y="16"/>
                  <a:pt x="241" y="16"/>
                </a:cubicBezTo>
                <a:close/>
                <a:moveTo>
                  <a:pt x="242" y="14"/>
                </a:moveTo>
                <a:cubicBezTo>
                  <a:pt x="242" y="14"/>
                  <a:pt x="241" y="14"/>
                  <a:pt x="241" y="13"/>
                </a:cubicBezTo>
                <a:cubicBezTo>
                  <a:pt x="241" y="13"/>
                  <a:pt x="242" y="13"/>
                  <a:pt x="242" y="13"/>
                </a:cubicBezTo>
                <a:cubicBezTo>
                  <a:pt x="242" y="13"/>
                  <a:pt x="242" y="14"/>
                  <a:pt x="242" y="14"/>
                </a:cubicBezTo>
                <a:close/>
                <a:moveTo>
                  <a:pt x="242" y="10"/>
                </a:moveTo>
                <a:cubicBezTo>
                  <a:pt x="242" y="11"/>
                  <a:pt x="242" y="11"/>
                  <a:pt x="242" y="12"/>
                </a:cubicBezTo>
                <a:cubicBezTo>
                  <a:pt x="241" y="13"/>
                  <a:pt x="241" y="13"/>
                  <a:pt x="240" y="13"/>
                </a:cubicBezTo>
                <a:cubicBezTo>
                  <a:pt x="240" y="13"/>
                  <a:pt x="239" y="13"/>
                  <a:pt x="239" y="13"/>
                </a:cubicBezTo>
                <a:cubicBezTo>
                  <a:pt x="239" y="13"/>
                  <a:pt x="239" y="13"/>
                  <a:pt x="239" y="13"/>
                </a:cubicBezTo>
                <a:cubicBezTo>
                  <a:pt x="240" y="12"/>
                  <a:pt x="241" y="12"/>
                  <a:pt x="241" y="12"/>
                </a:cubicBezTo>
                <a:cubicBezTo>
                  <a:pt x="240" y="12"/>
                  <a:pt x="240" y="12"/>
                  <a:pt x="239" y="13"/>
                </a:cubicBezTo>
                <a:cubicBezTo>
                  <a:pt x="239" y="12"/>
                  <a:pt x="238" y="12"/>
                  <a:pt x="238" y="11"/>
                </a:cubicBezTo>
                <a:cubicBezTo>
                  <a:pt x="239" y="11"/>
                  <a:pt x="241" y="10"/>
                  <a:pt x="242" y="10"/>
                </a:cubicBezTo>
                <a:close/>
                <a:moveTo>
                  <a:pt x="238" y="23"/>
                </a:moveTo>
                <a:cubicBezTo>
                  <a:pt x="238" y="23"/>
                  <a:pt x="238" y="23"/>
                  <a:pt x="238" y="23"/>
                </a:cubicBezTo>
                <a:cubicBezTo>
                  <a:pt x="238" y="23"/>
                  <a:pt x="238" y="23"/>
                  <a:pt x="238" y="23"/>
                </a:cubicBezTo>
                <a:cubicBezTo>
                  <a:pt x="238" y="23"/>
                  <a:pt x="238" y="23"/>
                  <a:pt x="238" y="23"/>
                </a:cubicBezTo>
                <a:cubicBezTo>
                  <a:pt x="238" y="23"/>
                  <a:pt x="238" y="23"/>
                  <a:pt x="238" y="23"/>
                </a:cubicBezTo>
                <a:cubicBezTo>
                  <a:pt x="238" y="23"/>
                  <a:pt x="238" y="23"/>
                  <a:pt x="238" y="23"/>
                </a:cubicBezTo>
                <a:close/>
                <a:moveTo>
                  <a:pt x="237" y="14"/>
                </a:moveTo>
                <a:cubicBezTo>
                  <a:pt x="237" y="14"/>
                  <a:pt x="237" y="14"/>
                  <a:pt x="236" y="14"/>
                </a:cubicBezTo>
                <a:cubicBezTo>
                  <a:pt x="236" y="14"/>
                  <a:pt x="236" y="14"/>
                  <a:pt x="236" y="14"/>
                </a:cubicBezTo>
                <a:cubicBezTo>
                  <a:pt x="236" y="13"/>
                  <a:pt x="237" y="13"/>
                  <a:pt x="237" y="13"/>
                </a:cubicBezTo>
                <a:cubicBezTo>
                  <a:pt x="237" y="14"/>
                  <a:pt x="237" y="14"/>
                  <a:pt x="237" y="14"/>
                </a:cubicBezTo>
                <a:close/>
                <a:moveTo>
                  <a:pt x="237" y="13"/>
                </a:moveTo>
                <a:cubicBezTo>
                  <a:pt x="237" y="13"/>
                  <a:pt x="236" y="13"/>
                  <a:pt x="236" y="13"/>
                </a:cubicBezTo>
                <a:cubicBezTo>
                  <a:pt x="236" y="13"/>
                  <a:pt x="236" y="13"/>
                  <a:pt x="236" y="13"/>
                </a:cubicBezTo>
                <a:cubicBezTo>
                  <a:pt x="236" y="13"/>
                  <a:pt x="236" y="13"/>
                  <a:pt x="237" y="12"/>
                </a:cubicBezTo>
                <a:cubicBezTo>
                  <a:pt x="237" y="12"/>
                  <a:pt x="237" y="12"/>
                  <a:pt x="237" y="12"/>
                </a:cubicBezTo>
                <a:cubicBezTo>
                  <a:pt x="237" y="13"/>
                  <a:pt x="237" y="13"/>
                  <a:pt x="237" y="13"/>
                </a:cubicBezTo>
                <a:close/>
                <a:moveTo>
                  <a:pt x="230" y="6"/>
                </a:moveTo>
                <a:cubicBezTo>
                  <a:pt x="234" y="8"/>
                  <a:pt x="236" y="10"/>
                  <a:pt x="237" y="12"/>
                </a:cubicBezTo>
                <a:cubicBezTo>
                  <a:pt x="236" y="12"/>
                  <a:pt x="236" y="12"/>
                  <a:pt x="236" y="12"/>
                </a:cubicBezTo>
                <a:cubicBezTo>
                  <a:pt x="236" y="12"/>
                  <a:pt x="236" y="12"/>
                  <a:pt x="236" y="12"/>
                </a:cubicBezTo>
                <a:cubicBezTo>
                  <a:pt x="236" y="12"/>
                  <a:pt x="236" y="12"/>
                  <a:pt x="236" y="12"/>
                </a:cubicBezTo>
                <a:cubicBezTo>
                  <a:pt x="236" y="12"/>
                  <a:pt x="236" y="12"/>
                  <a:pt x="235" y="13"/>
                </a:cubicBezTo>
                <a:cubicBezTo>
                  <a:pt x="234" y="11"/>
                  <a:pt x="231" y="9"/>
                  <a:pt x="228" y="7"/>
                </a:cubicBezTo>
                <a:cubicBezTo>
                  <a:pt x="229" y="6"/>
                  <a:pt x="229" y="6"/>
                  <a:pt x="230" y="6"/>
                </a:cubicBezTo>
                <a:close/>
                <a:moveTo>
                  <a:pt x="228" y="5"/>
                </a:moveTo>
                <a:cubicBezTo>
                  <a:pt x="229" y="5"/>
                  <a:pt x="229" y="5"/>
                  <a:pt x="229" y="5"/>
                </a:cubicBezTo>
                <a:cubicBezTo>
                  <a:pt x="228" y="6"/>
                  <a:pt x="228" y="6"/>
                  <a:pt x="227" y="6"/>
                </a:cubicBezTo>
                <a:cubicBezTo>
                  <a:pt x="227" y="6"/>
                  <a:pt x="227" y="6"/>
                  <a:pt x="226" y="5"/>
                </a:cubicBezTo>
                <a:cubicBezTo>
                  <a:pt x="227" y="5"/>
                  <a:pt x="228" y="5"/>
                  <a:pt x="228" y="5"/>
                </a:cubicBezTo>
                <a:close/>
                <a:moveTo>
                  <a:pt x="225" y="6"/>
                </a:moveTo>
                <a:cubicBezTo>
                  <a:pt x="226" y="6"/>
                  <a:pt x="226" y="6"/>
                  <a:pt x="227" y="6"/>
                </a:cubicBezTo>
                <a:cubicBezTo>
                  <a:pt x="224" y="8"/>
                  <a:pt x="222" y="9"/>
                  <a:pt x="221" y="10"/>
                </a:cubicBezTo>
                <a:cubicBezTo>
                  <a:pt x="220" y="10"/>
                  <a:pt x="220" y="9"/>
                  <a:pt x="219" y="9"/>
                </a:cubicBezTo>
                <a:cubicBezTo>
                  <a:pt x="221" y="7"/>
                  <a:pt x="223" y="6"/>
                  <a:pt x="225" y="6"/>
                </a:cubicBezTo>
                <a:close/>
                <a:moveTo>
                  <a:pt x="218" y="9"/>
                </a:moveTo>
                <a:cubicBezTo>
                  <a:pt x="219" y="10"/>
                  <a:pt x="220" y="10"/>
                  <a:pt x="220" y="11"/>
                </a:cubicBezTo>
                <a:cubicBezTo>
                  <a:pt x="219" y="11"/>
                  <a:pt x="219" y="12"/>
                  <a:pt x="218" y="12"/>
                </a:cubicBezTo>
                <a:cubicBezTo>
                  <a:pt x="218" y="12"/>
                  <a:pt x="217" y="11"/>
                  <a:pt x="217" y="11"/>
                </a:cubicBezTo>
                <a:cubicBezTo>
                  <a:pt x="217" y="10"/>
                  <a:pt x="218" y="10"/>
                  <a:pt x="218" y="9"/>
                </a:cubicBezTo>
                <a:close/>
                <a:moveTo>
                  <a:pt x="217" y="11"/>
                </a:moveTo>
                <a:cubicBezTo>
                  <a:pt x="217" y="11"/>
                  <a:pt x="218" y="12"/>
                  <a:pt x="218" y="12"/>
                </a:cubicBezTo>
                <a:cubicBezTo>
                  <a:pt x="217" y="13"/>
                  <a:pt x="216" y="14"/>
                  <a:pt x="215" y="15"/>
                </a:cubicBezTo>
                <a:cubicBezTo>
                  <a:pt x="215" y="15"/>
                  <a:pt x="215" y="15"/>
                  <a:pt x="215" y="15"/>
                </a:cubicBezTo>
                <a:cubicBezTo>
                  <a:pt x="215" y="13"/>
                  <a:pt x="216" y="12"/>
                  <a:pt x="217" y="11"/>
                </a:cubicBezTo>
                <a:close/>
                <a:moveTo>
                  <a:pt x="214" y="15"/>
                </a:moveTo>
                <a:cubicBezTo>
                  <a:pt x="214" y="16"/>
                  <a:pt x="215" y="16"/>
                  <a:pt x="215" y="16"/>
                </a:cubicBezTo>
                <a:cubicBezTo>
                  <a:pt x="214" y="17"/>
                  <a:pt x="214" y="17"/>
                  <a:pt x="214" y="17"/>
                </a:cubicBezTo>
                <a:cubicBezTo>
                  <a:pt x="214" y="17"/>
                  <a:pt x="214" y="16"/>
                  <a:pt x="214" y="15"/>
                </a:cubicBezTo>
                <a:close/>
                <a:moveTo>
                  <a:pt x="212" y="16"/>
                </a:moveTo>
                <a:cubicBezTo>
                  <a:pt x="212" y="16"/>
                  <a:pt x="212" y="16"/>
                  <a:pt x="212" y="16"/>
                </a:cubicBezTo>
                <a:cubicBezTo>
                  <a:pt x="212" y="15"/>
                  <a:pt x="212" y="15"/>
                  <a:pt x="212" y="15"/>
                </a:cubicBezTo>
                <a:cubicBezTo>
                  <a:pt x="212" y="15"/>
                  <a:pt x="212" y="15"/>
                  <a:pt x="212" y="15"/>
                </a:cubicBezTo>
                <a:cubicBezTo>
                  <a:pt x="212" y="15"/>
                  <a:pt x="212" y="15"/>
                  <a:pt x="212" y="16"/>
                </a:cubicBezTo>
                <a:close/>
                <a:moveTo>
                  <a:pt x="213" y="12"/>
                </a:moveTo>
                <a:cubicBezTo>
                  <a:pt x="213" y="13"/>
                  <a:pt x="213" y="13"/>
                  <a:pt x="213" y="13"/>
                </a:cubicBezTo>
                <a:cubicBezTo>
                  <a:pt x="213" y="13"/>
                  <a:pt x="213" y="13"/>
                  <a:pt x="212" y="13"/>
                </a:cubicBezTo>
                <a:cubicBezTo>
                  <a:pt x="212" y="13"/>
                  <a:pt x="212" y="13"/>
                  <a:pt x="212" y="13"/>
                </a:cubicBezTo>
                <a:cubicBezTo>
                  <a:pt x="212" y="13"/>
                  <a:pt x="213" y="12"/>
                  <a:pt x="213" y="12"/>
                </a:cubicBezTo>
                <a:close/>
                <a:moveTo>
                  <a:pt x="212" y="13"/>
                </a:moveTo>
                <a:cubicBezTo>
                  <a:pt x="212" y="13"/>
                  <a:pt x="212" y="14"/>
                  <a:pt x="212" y="14"/>
                </a:cubicBezTo>
                <a:cubicBezTo>
                  <a:pt x="212" y="13"/>
                  <a:pt x="212" y="13"/>
                  <a:pt x="212" y="13"/>
                </a:cubicBezTo>
                <a:cubicBezTo>
                  <a:pt x="212" y="13"/>
                  <a:pt x="212" y="13"/>
                  <a:pt x="212" y="13"/>
                </a:cubicBezTo>
                <a:close/>
                <a:moveTo>
                  <a:pt x="211" y="10"/>
                </a:moveTo>
                <a:cubicBezTo>
                  <a:pt x="212" y="11"/>
                  <a:pt x="212" y="11"/>
                  <a:pt x="213" y="11"/>
                </a:cubicBezTo>
                <a:cubicBezTo>
                  <a:pt x="212" y="11"/>
                  <a:pt x="212" y="11"/>
                  <a:pt x="211" y="12"/>
                </a:cubicBezTo>
                <a:cubicBezTo>
                  <a:pt x="211" y="11"/>
                  <a:pt x="211" y="11"/>
                  <a:pt x="211" y="10"/>
                </a:cubicBezTo>
                <a:cubicBezTo>
                  <a:pt x="211" y="10"/>
                  <a:pt x="211" y="10"/>
                  <a:pt x="211" y="10"/>
                </a:cubicBezTo>
                <a:close/>
                <a:moveTo>
                  <a:pt x="207" y="16"/>
                </a:moveTo>
                <a:cubicBezTo>
                  <a:pt x="207" y="16"/>
                  <a:pt x="207" y="15"/>
                  <a:pt x="207" y="15"/>
                </a:cubicBezTo>
                <a:cubicBezTo>
                  <a:pt x="207" y="15"/>
                  <a:pt x="207" y="15"/>
                  <a:pt x="207" y="15"/>
                </a:cubicBezTo>
                <a:cubicBezTo>
                  <a:pt x="208" y="15"/>
                  <a:pt x="208" y="15"/>
                  <a:pt x="208" y="15"/>
                </a:cubicBezTo>
                <a:cubicBezTo>
                  <a:pt x="208" y="16"/>
                  <a:pt x="207" y="16"/>
                  <a:pt x="207" y="16"/>
                </a:cubicBezTo>
                <a:close/>
                <a:moveTo>
                  <a:pt x="208" y="15"/>
                </a:moveTo>
                <a:cubicBezTo>
                  <a:pt x="208" y="15"/>
                  <a:pt x="207" y="14"/>
                  <a:pt x="207" y="14"/>
                </a:cubicBezTo>
                <a:cubicBezTo>
                  <a:pt x="207" y="14"/>
                  <a:pt x="208" y="14"/>
                  <a:pt x="208" y="14"/>
                </a:cubicBezTo>
                <a:cubicBezTo>
                  <a:pt x="208" y="14"/>
                  <a:pt x="208" y="14"/>
                  <a:pt x="208" y="14"/>
                </a:cubicBezTo>
                <a:cubicBezTo>
                  <a:pt x="208" y="14"/>
                  <a:pt x="208" y="15"/>
                  <a:pt x="208" y="15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lose/>
                <a:moveTo>
                  <a:pt x="209" y="12"/>
                </a:moveTo>
                <a:cubicBezTo>
                  <a:pt x="209" y="12"/>
                  <a:pt x="209" y="12"/>
                  <a:pt x="209" y="12"/>
                </a:cubicBezTo>
                <a:cubicBezTo>
                  <a:pt x="209" y="12"/>
                  <a:pt x="209" y="12"/>
                  <a:pt x="209" y="12"/>
                </a:cubicBezTo>
                <a:cubicBezTo>
                  <a:pt x="209" y="13"/>
                  <a:pt x="208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ubicBezTo>
                  <a:pt x="208" y="13"/>
                  <a:pt x="207" y="13"/>
                  <a:pt x="207" y="12"/>
                </a:cubicBezTo>
                <a:cubicBezTo>
                  <a:pt x="208" y="12"/>
                  <a:pt x="208" y="12"/>
                  <a:pt x="209" y="12"/>
                </a:cubicBezTo>
                <a:close/>
                <a:moveTo>
                  <a:pt x="207" y="13"/>
                </a:moveTo>
                <a:cubicBezTo>
                  <a:pt x="207" y="13"/>
                  <a:pt x="207" y="13"/>
                  <a:pt x="207" y="13"/>
                </a:cubicBezTo>
                <a:cubicBezTo>
                  <a:pt x="207" y="13"/>
                  <a:pt x="207" y="13"/>
                  <a:pt x="207" y="13"/>
                </a:cubicBezTo>
                <a:cubicBezTo>
                  <a:pt x="207" y="13"/>
                  <a:pt x="207" y="13"/>
                  <a:pt x="207" y="13"/>
                </a:cubicBezTo>
                <a:close/>
                <a:moveTo>
                  <a:pt x="201" y="21"/>
                </a:moveTo>
                <a:cubicBezTo>
                  <a:pt x="201" y="21"/>
                  <a:pt x="201" y="21"/>
                  <a:pt x="201" y="21"/>
                </a:cubicBezTo>
                <a:cubicBezTo>
                  <a:pt x="201" y="20"/>
                  <a:pt x="201" y="20"/>
                  <a:pt x="201" y="20"/>
                </a:cubicBezTo>
                <a:cubicBezTo>
                  <a:pt x="201" y="20"/>
                  <a:pt x="201" y="20"/>
                  <a:pt x="201" y="19"/>
                </a:cubicBezTo>
                <a:cubicBezTo>
                  <a:pt x="201" y="20"/>
                  <a:pt x="201" y="20"/>
                  <a:pt x="201" y="21"/>
                </a:cubicBezTo>
                <a:close/>
                <a:moveTo>
                  <a:pt x="204" y="21"/>
                </a:moveTo>
                <a:cubicBezTo>
                  <a:pt x="203" y="21"/>
                  <a:pt x="203" y="21"/>
                  <a:pt x="203" y="21"/>
                </a:cubicBezTo>
                <a:cubicBezTo>
                  <a:pt x="203" y="21"/>
                  <a:pt x="203" y="21"/>
                  <a:pt x="203" y="20"/>
                </a:cubicBezTo>
                <a:cubicBezTo>
                  <a:pt x="203" y="20"/>
                  <a:pt x="204" y="21"/>
                  <a:pt x="204" y="21"/>
                </a:cubicBezTo>
                <a:cubicBezTo>
                  <a:pt x="204" y="21"/>
                  <a:pt x="204" y="21"/>
                  <a:pt x="204" y="21"/>
                </a:cubicBezTo>
                <a:close/>
                <a:moveTo>
                  <a:pt x="205" y="17"/>
                </a:moveTo>
                <a:cubicBezTo>
                  <a:pt x="205" y="17"/>
                  <a:pt x="205" y="17"/>
                  <a:pt x="205" y="17"/>
                </a:cubicBezTo>
                <a:cubicBezTo>
                  <a:pt x="205" y="17"/>
                  <a:pt x="205" y="18"/>
                  <a:pt x="205" y="19"/>
                </a:cubicBezTo>
                <a:cubicBezTo>
                  <a:pt x="205" y="19"/>
                  <a:pt x="204" y="20"/>
                  <a:pt x="204" y="20"/>
                </a:cubicBezTo>
                <a:cubicBezTo>
                  <a:pt x="204" y="20"/>
                  <a:pt x="204" y="20"/>
                  <a:pt x="203" y="20"/>
                </a:cubicBezTo>
                <a:cubicBezTo>
                  <a:pt x="204" y="19"/>
                  <a:pt x="204" y="18"/>
                  <a:pt x="205" y="17"/>
                </a:cubicBezTo>
                <a:close/>
                <a:moveTo>
                  <a:pt x="204" y="16"/>
                </a:moveTo>
                <a:cubicBezTo>
                  <a:pt x="203" y="16"/>
                  <a:pt x="203" y="17"/>
                  <a:pt x="202" y="18"/>
                </a:cubicBezTo>
                <a:cubicBezTo>
                  <a:pt x="202" y="18"/>
                  <a:pt x="202" y="18"/>
                  <a:pt x="201" y="18"/>
                </a:cubicBezTo>
                <a:cubicBezTo>
                  <a:pt x="201" y="18"/>
                  <a:pt x="201" y="18"/>
                  <a:pt x="201" y="18"/>
                </a:cubicBezTo>
                <a:cubicBezTo>
                  <a:pt x="201" y="18"/>
                  <a:pt x="200" y="17"/>
                  <a:pt x="200" y="17"/>
                </a:cubicBezTo>
                <a:cubicBezTo>
                  <a:pt x="202" y="16"/>
                  <a:pt x="203" y="16"/>
                  <a:pt x="204" y="16"/>
                </a:cubicBezTo>
                <a:close/>
                <a:moveTo>
                  <a:pt x="178" y="21"/>
                </a:moveTo>
                <a:cubicBezTo>
                  <a:pt x="178" y="21"/>
                  <a:pt x="178" y="20"/>
                  <a:pt x="178" y="20"/>
                </a:cubicBezTo>
                <a:cubicBezTo>
                  <a:pt x="178" y="20"/>
                  <a:pt x="178" y="20"/>
                  <a:pt x="178" y="20"/>
                </a:cubicBezTo>
                <a:cubicBezTo>
                  <a:pt x="178" y="21"/>
                  <a:pt x="178" y="21"/>
                  <a:pt x="178" y="21"/>
                </a:cubicBezTo>
                <a:close/>
                <a:moveTo>
                  <a:pt x="179" y="19"/>
                </a:moveTo>
                <a:cubicBezTo>
                  <a:pt x="179" y="19"/>
                  <a:pt x="178" y="19"/>
                  <a:pt x="178" y="19"/>
                </a:cubicBezTo>
                <a:cubicBezTo>
                  <a:pt x="178" y="19"/>
                  <a:pt x="178" y="19"/>
                  <a:pt x="178" y="19"/>
                </a:cubicBezTo>
                <a:cubicBezTo>
                  <a:pt x="178" y="19"/>
                  <a:pt x="178" y="19"/>
                  <a:pt x="178" y="19"/>
                </a:cubicBezTo>
                <a:cubicBezTo>
                  <a:pt x="179" y="19"/>
                  <a:pt x="179" y="19"/>
                  <a:pt x="179" y="19"/>
                </a:cubicBezTo>
                <a:cubicBezTo>
                  <a:pt x="179" y="19"/>
                  <a:pt x="179" y="19"/>
                  <a:pt x="179" y="19"/>
                </a:cubicBezTo>
                <a:close/>
                <a:moveTo>
                  <a:pt x="179" y="19"/>
                </a:moveTo>
                <a:cubicBezTo>
                  <a:pt x="179" y="19"/>
                  <a:pt x="179" y="19"/>
                  <a:pt x="179" y="19"/>
                </a:cubicBezTo>
                <a:cubicBezTo>
                  <a:pt x="179" y="19"/>
                  <a:pt x="179" y="19"/>
                  <a:pt x="179" y="19"/>
                </a:cubicBezTo>
                <a:cubicBezTo>
                  <a:pt x="179" y="19"/>
                  <a:pt x="179" y="19"/>
                  <a:pt x="179" y="19"/>
                </a:cubicBezTo>
                <a:close/>
                <a:moveTo>
                  <a:pt x="179" y="19"/>
                </a:moveTo>
                <a:cubicBezTo>
                  <a:pt x="179" y="19"/>
                  <a:pt x="179" y="19"/>
                  <a:pt x="179" y="19"/>
                </a:cubicBezTo>
                <a:cubicBezTo>
                  <a:pt x="178" y="19"/>
                  <a:pt x="178" y="19"/>
                  <a:pt x="178" y="19"/>
                </a:cubicBezTo>
                <a:cubicBezTo>
                  <a:pt x="178" y="19"/>
                  <a:pt x="178" y="18"/>
                  <a:pt x="178" y="18"/>
                </a:cubicBezTo>
                <a:cubicBezTo>
                  <a:pt x="178" y="18"/>
                  <a:pt x="179" y="18"/>
                  <a:pt x="179" y="19"/>
                </a:cubicBezTo>
                <a:cubicBezTo>
                  <a:pt x="179" y="19"/>
                  <a:pt x="179" y="19"/>
                  <a:pt x="179" y="19"/>
                </a:cubicBezTo>
                <a:close/>
                <a:moveTo>
                  <a:pt x="184" y="22"/>
                </a:moveTo>
                <a:cubicBezTo>
                  <a:pt x="184" y="22"/>
                  <a:pt x="184" y="22"/>
                  <a:pt x="184" y="22"/>
                </a:cubicBezTo>
                <a:cubicBezTo>
                  <a:pt x="184" y="22"/>
                  <a:pt x="184" y="22"/>
                  <a:pt x="184" y="22"/>
                </a:cubicBezTo>
                <a:cubicBezTo>
                  <a:pt x="184" y="22"/>
                  <a:pt x="184" y="22"/>
                  <a:pt x="184" y="22"/>
                </a:cubicBezTo>
                <a:cubicBezTo>
                  <a:pt x="184" y="22"/>
                  <a:pt x="184" y="22"/>
                  <a:pt x="184" y="22"/>
                </a:cubicBezTo>
                <a:close/>
                <a:moveTo>
                  <a:pt x="186" y="21"/>
                </a:moveTo>
                <a:cubicBezTo>
                  <a:pt x="185" y="20"/>
                  <a:pt x="185" y="20"/>
                  <a:pt x="185" y="20"/>
                </a:cubicBezTo>
                <a:cubicBezTo>
                  <a:pt x="185" y="20"/>
                  <a:pt x="185" y="20"/>
                  <a:pt x="185" y="19"/>
                </a:cubicBezTo>
                <a:cubicBezTo>
                  <a:pt x="185" y="20"/>
                  <a:pt x="185" y="20"/>
                  <a:pt x="186" y="21"/>
                </a:cubicBezTo>
                <a:cubicBezTo>
                  <a:pt x="186" y="21"/>
                  <a:pt x="186" y="21"/>
                  <a:pt x="186" y="21"/>
                </a:cubicBezTo>
                <a:close/>
                <a:moveTo>
                  <a:pt x="187" y="19"/>
                </a:moveTo>
                <a:cubicBezTo>
                  <a:pt x="186" y="19"/>
                  <a:pt x="186" y="19"/>
                  <a:pt x="186" y="19"/>
                </a:cubicBezTo>
                <a:cubicBezTo>
                  <a:pt x="186" y="19"/>
                  <a:pt x="186" y="19"/>
                  <a:pt x="187" y="19"/>
                </a:cubicBezTo>
                <a:cubicBezTo>
                  <a:pt x="187" y="19"/>
                  <a:pt x="187" y="19"/>
                  <a:pt x="187" y="19"/>
                </a:cubicBezTo>
                <a:close/>
                <a:moveTo>
                  <a:pt x="187" y="19"/>
                </a:moveTo>
                <a:cubicBezTo>
                  <a:pt x="186" y="19"/>
                  <a:pt x="186" y="19"/>
                  <a:pt x="186" y="19"/>
                </a:cubicBezTo>
                <a:cubicBezTo>
                  <a:pt x="186" y="18"/>
                  <a:pt x="186" y="18"/>
                  <a:pt x="187" y="17"/>
                </a:cubicBezTo>
                <a:cubicBezTo>
                  <a:pt x="187" y="18"/>
                  <a:pt x="187" y="18"/>
                  <a:pt x="188" y="19"/>
                </a:cubicBezTo>
                <a:cubicBezTo>
                  <a:pt x="187" y="19"/>
                  <a:pt x="187" y="19"/>
                  <a:pt x="187" y="19"/>
                </a:cubicBezTo>
                <a:close/>
                <a:moveTo>
                  <a:pt x="189" y="18"/>
                </a:moveTo>
                <a:cubicBezTo>
                  <a:pt x="188" y="17"/>
                  <a:pt x="188" y="17"/>
                  <a:pt x="187" y="17"/>
                </a:cubicBezTo>
                <a:cubicBezTo>
                  <a:pt x="188" y="16"/>
                  <a:pt x="188" y="16"/>
                  <a:pt x="189" y="15"/>
                </a:cubicBezTo>
                <a:cubicBezTo>
                  <a:pt x="189" y="16"/>
                  <a:pt x="190" y="16"/>
                  <a:pt x="190" y="17"/>
                </a:cubicBezTo>
                <a:cubicBezTo>
                  <a:pt x="190" y="17"/>
                  <a:pt x="189" y="18"/>
                  <a:pt x="189" y="18"/>
                </a:cubicBezTo>
                <a:close/>
                <a:moveTo>
                  <a:pt x="189" y="20"/>
                </a:moveTo>
                <a:cubicBezTo>
                  <a:pt x="189" y="20"/>
                  <a:pt x="188" y="20"/>
                  <a:pt x="188" y="20"/>
                </a:cubicBezTo>
                <a:cubicBezTo>
                  <a:pt x="188" y="20"/>
                  <a:pt x="188" y="20"/>
                  <a:pt x="188" y="20"/>
                </a:cubicBezTo>
                <a:cubicBezTo>
                  <a:pt x="189" y="20"/>
                  <a:pt x="189" y="20"/>
                  <a:pt x="189" y="20"/>
                </a:cubicBezTo>
                <a:close/>
                <a:moveTo>
                  <a:pt x="188" y="21"/>
                </a:moveTo>
                <a:cubicBezTo>
                  <a:pt x="188" y="21"/>
                  <a:pt x="188" y="21"/>
                  <a:pt x="188" y="21"/>
                </a:cubicBezTo>
                <a:cubicBezTo>
                  <a:pt x="188" y="20"/>
                  <a:pt x="188" y="20"/>
                  <a:pt x="188" y="20"/>
                </a:cubicBezTo>
                <a:cubicBezTo>
                  <a:pt x="188" y="20"/>
                  <a:pt x="188" y="21"/>
                  <a:pt x="189" y="21"/>
                </a:cubicBezTo>
                <a:cubicBezTo>
                  <a:pt x="189" y="21"/>
                  <a:pt x="188" y="21"/>
                  <a:pt x="188" y="21"/>
                </a:cubicBezTo>
                <a:close/>
                <a:moveTo>
                  <a:pt x="189" y="19"/>
                </a:moveTo>
                <a:cubicBezTo>
                  <a:pt x="190" y="18"/>
                  <a:pt x="190" y="18"/>
                  <a:pt x="191" y="17"/>
                </a:cubicBezTo>
                <a:cubicBezTo>
                  <a:pt x="191" y="18"/>
                  <a:pt x="191" y="18"/>
                  <a:pt x="191" y="19"/>
                </a:cubicBezTo>
                <a:cubicBezTo>
                  <a:pt x="191" y="19"/>
                  <a:pt x="191" y="19"/>
                  <a:pt x="190" y="20"/>
                </a:cubicBezTo>
                <a:cubicBezTo>
                  <a:pt x="190" y="19"/>
                  <a:pt x="190" y="19"/>
                  <a:pt x="189" y="19"/>
                </a:cubicBezTo>
                <a:close/>
                <a:moveTo>
                  <a:pt x="190" y="15"/>
                </a:moveTo>
                <a:cubicBezTo>
                  <a:pt x="191" y="15"/>
                  <a:pt x="191" y="15"/>
                  <a:pt x="192" y="16"/>
                </a:cubicBezTo>
                <a:cubicBezTo>
                  <a:pt x="192" y="16"/>
                  <a:pt x="192" y="16"/>
                  <a:pt x="192" y="16"/>
                </a:cubicBezTo>
                <a:cubicBezTo>
                  <a:pt x="191" y="16"/>
                  <a:pt x="191" y="15"/>
                  <a:pt x="190" y="15"/>
                </a:cubicBezTo>
                <a:close/>
                <a:moveTo>
                  <a:pt x="192" y="21"/>
                </a:moveTo>
                <a:cubicBezTo>
                  <a:pt x="191" y="21"/>
                  <a:pt x="191" y="20"/>
                  <a:pt x="191" y="20"/>
                </a:cubicBezTo>
                <a:cubicBezTo>
                  <a:pt x="191" y="20"/>
                  <a:pt x="191" y="19"/>
                  <a:pt x="192" y="19"/>
                </a:cubicBezTo>
                <a:cubicBezTo>
                  <a:pt x="192" y="20"/>
                  <a:pt x="192" y="20"/>
                  <a:pt x="192" y="21"/>
                </a:cubicBezTo>
                <a:cubicBezTo>
                  <a:pt x="192" y="21"/>
                  <a:pt x="192" y="21"/>
                  <a:pt x="192" y="21"/>
                </a:cubicBezTo>
                <a:close/>
                <a:moveTo>
                  <a:pt x="193" y="18"/>
                </a:moveTo>
                <a:cubicBezTo>
                  <a:pt x="194" y="18"/>
                  <a:pt x="194" y="18"/>
                  <a:pt x="194" y="18"/>
                </a:cubicBezTo>
                <a:cubicBezTo>
                  <a:pt x="194" y="18"/>
                  <a:pt x="193" y="18"/>
                  <a:pt x="193" y="18"/>
                </a:cubicBezTo>
                <a:cubicBezTo>
                  <a:pt x="193" y="17"/>
                  <a:pt x="192" y="17"/>
                  <a:pt x="192" y="16"/>
                </a:cubicBezTo>
                <a:cubicBezTo>
                  <a:pt x="192" y="16"/>
                  <a:pt x="192" y="16"/>
                  <a:pt x="192" y="16"/>
                </a:cubicBezTo>
                <a:cubicBezTo>
                  <a:pt x="193" y="16"/>
                  <a:pt x="193" y="17"/>
                  <a:pt x="194" y="17"/>
                </a:cubicBezTo>
                <a:cubicBezTo>
                  <a:pt x="194" y="18"/>
                  <a:pt x="194" y="19"/>
                  <a:pt x="194" y="19"/>
                </a:cubicBezTo>
                <a:cubicBezTo>
                  <a:pt x="194" y="19"/>
                  <a:pt x="194" y="18"/>
                  <a:pt x="193" y="18"/>
                </a:cubicBezTo>
                <a:close/>
                <a:moveTo>
                  <a:pt x="193" y="16"/>
                </a:moveTo>
                <a:cubicBezTo>
                  <a:pt x="193" y="16"/>
                  <a:pt x="193" y="15"/>
                  <a:pt x="193" y="15"/>
                </a:cubicBezTo>
                <a:cubicBezTo>
                  <a:pt x="193" y="16"/>
                  <a:pt x="194" y="16"/>
                  <a:pt x="194" y="16"/>
                </a:cubicBezTo>
                <a:cubicBezTo>
                  <a:pt x="193" y="16"/>
                  <a:pt x="193" y="16"/>
                  <a:pt x="193" y="16"/>
                </a:cubicBezTo>
                <a:close/>
                <a:moveTo>
                  <a:pt x="197" y="21"/>
                </a:moveTo>
                <a:cubicBezTo>
                  <a:pt x="197" y="20"/>
                  <a:pt x="197" y="20"/>
                  <a:pt x="197" y="19"/>
                </a:cubicBezTo>
                <a:cubicBezTo>
                  <a:pt x="197" y="19"/>
                  <a:pt x="197" y="19"/>
                  <a:pt x="197" y="19"/>
                </a:cubicBezTo>
                <a:cubicBezTo>
                  <a:pt x="197" y="19"/>
                  <a:pt x="198" y="19"/>
                  <a:pt x="198" y="20"/>
                </a:cubicBezTo>
                <a:cubicBezTo>
                  <a:pt x="198" y="20"/>
                  <a:pt x="197" y="21"/>
                  <a:pt x="197" y="21"/>
                </a:cubicBezTo>
                <a:close/>
                <a:moveTo>
                  <a:pt x="198" y="19"/>
                </a:moveTo>
                <a:cubicBezTo>
                  <a:pt x="198" y="19"/>
                  <a:pt x="198" y="19"/>
                  <a:pt x="198" y="18"/>
                </a:cubicBezTo>
                <a:cubicBezTo>
                  <a:pt x="198" y="18"/>
                  <a:pt x="198" y="18"/>
                  <a:pt x="199" y="18"/>
                </a:cubicBezTo>
                <a:cubicBezTo>
                  <a:pt x="198" y="18"/>
                  <a:pt x="198" y="19"/>
                  <a:pt x="198" y="19"/>
                </a:cubicBezTo>
                <a:close/>
                <a:moveTo>
                  <a:pt x="195" y="11"/>
                </a:moveTo>
                <a:cubicBezTo>
                  <a:pt x="198" y="13"/>
                  <a:pt x="199" y="15"/>
                  <a:pt x="199" y="17"/>
                </a:cubicBezTo>
                <a:cubicBezTo>
                  <a:pt x="197" y="16"/>
                  <a:pt x="196" y="16"/>
                  <a:pt x="196" y="16"/>
                </a:cubicBezTo>
                <a:cubicBezTo>
                  <a:pt x="197" y="17"/>
                  <a:pt x="198" y="17"/>
                  <a:pt x="198" y="17"/>
                </a:cubicBezTo>
                <a:cubicBezTo>
                  <a:pt x="198" y="17"/>
                  <a:pt x="197" y="18"/>
                  <a:pt x="197" y="18"/>
                </a:cubicBezTo>
                <a:cubicBezTo>
                  <a:pt x="197" y="18"/>
                  <a:pt x="196" y="18"/>
                  <a:pt x="196" y="17"/>
                </a:cubicBezTo>
                <a:cubicBezTo>
                  <a:pt x="195" y="15"/>
                  <a:pt x="193" y="14"/>
                  <a:pt x="192" y="13"/>
                </a:cubicBezTo>
                <a:cubicBezTo>
                  <a:pt x="193" y="12"/>
                  <a:pt x="194" y="11"/>
                  <a:pt x="195" y="11"/>
                </a:cubicBezTo>
                <a:close/>
                <a:moveTo>
                  <a:pt x="191" y="13"/>
                </a:moveTo>
                <a:cubicBezTo>
                  <a:pt x="192" y="14"/>
                  <a:pt x="193" y="15"/>
                  <a:pt x="193" y="15"/>
                </a:cubicBezTo>
                <a:cubicBezTo>
                  <a:pt x="193" y="15"/>
                  <a:pt x="193" y="16"/>
                  <a:pt x="192" y="16"/>
                </a:cubicBezTo>
                <a:cubicBezTo>
                  <a:pt x="191" y="15"/>
                  <a:pt x="191" y="15"/>
                  <a:pt x="190" y="14"/>
                </a:cubicBezTo>
                <a:cubicBezTo>
                  <a:pt x="190" y="14"/>
                  <a:pt x="190" y="14"/>
                  <a:pt x="190" y="14"/>
                </a:cubicBezTo>
                <a:cubicBezTo>
                  <a:pt x="190" y="14"/>
                  <a:pt x="191" y="14"/>
                  <a:pt x="191" y="13"/>
                </a:cubicBezTo>
                <a:close/>
                <a:moveTo>
                  <a:pt x="189" y="12"/>
                </a:moveTo>
                <a:cubicBezTo>
                  <a:pt x="190" y="12"/>
                  <a:pt x="190" y="13"/>
                  <a:pt x="190" y="13"/>
                </a:cubicBezTo>
                <a:cubicBezTo>
                  <a:pt x="190" y="13"/>
                  <a:pt x="189" y="13"/>
                  <a:pt x="189" y="14"/>
                </a:cubicBezTo>
                <a:cubicBezTo>
                  <a:pt x="188" y="13"/>
                  <a:pt x="188" y="13"/>
                  <a:pt x="187" y="13"/>
                </a:cubicBezTo>
                <a:cubicBezTo>
                  <a:pt x="188" y="13"/>
                  <a:pt x="189" y="12"/>
                  <a:pt x="189" y="12"/>
                </a:cubicBezTo>
                <a:close/>
                <a:moveTo>
                  <a:pt x="186" y="13"/>
                </a:moveTo>
                <a:cubicBezTo>
                  <a:pt x="187" y="14"/>
                  <a:pt x="187" y="14"/>
                  <a:pt x="188" y="14"/>
                </a:cubicBezTo>
                <a:cubicBezTo>
                  <a:pt x="187" y="15"/>
                  <a:pt x="186" y="15"/>
                  <a:pt x="186" y="16"/>
                </a:cubicBezTo>
                <a:cubicBezTo>
                  <a:pt x="185" y="16"/>
                  <a:pt x="185" y="15"/>
                  <a:pt x="184" y="15"/>
                </a:cubicBezTo>
                <a:cubicBezTo>
                  <a:pt x="185" y="14"/>
                  <a:pt x="186" y="14"/>
                  <a:pt x="186" y="13"/>
                </a:cubicBezTo>
                <a:close/>
                <a:moveTo>
                  <a:pt x="184" y="15"/>
                </a:moveTo>
                <a:cubicBezTo>
                  <a:pt x="184" y="15"/>
                  <a:pt x="185" y="16"/>
                  <a:pt x="185" y="16"/>
                </a:cubicBezTo>
                <a:cubicBezTo>
                  <a:pt x="185" y="17"/>
                  <a:pt x="184" y="17"/>
                  <a:pt x="184" y="18"/>
                </a:cubicBezTo>
                <a:cubicBezTo>
                  <a:pt x="183" y="17"/>
                  <a:pt x="183" y="17"/>
                  <a:pt x="182" y="17"/>
                </a:cubicBezTo>
                <a:cubicBezTo>
                  <a:pt x="183" y="16"/>
                  <a:pt x="183" y="16"/>
                  <a:pt x="184" y="15"/>
                </a:cubicBezTo>
                <a:close/>
                <a:moveTo>
                  <a:pt x="182" y="17"/>
                </a:moveTo>
                <a:cubicBezTo>
                  <a:pt x="183" y="17"/>
                  <a:pt x="183" y="18"/>
                  <a:pt x="184" y="18"/>
                </a:cubicBezTo>
                <a:cubicBezTo>
                  <a:pt x="183" y="18"/>
                  <a:pt x="183" y="18"/>
                  <a:pt x="183" y="18"/>
                </a:cubicBezTo>
                <a:cubicBezTo>
                  <a:pt x="183" y="18"/>
                  <a:pt x="183" y="18"/>
                  <a:pt x="182" y="17"/>
                </a:cubicBezTo>
                <a:cubicBezTo>
                  <a:pt x="182" y="17"/>
                  <a:pt x="182" y="17"/>
                  <a:pt x="182" y="17"/>
                </a:cubicBezTo>
                <a:close/>
                <a:moveTo>
                  <a:pt x="182" y="18"/>
                </a:moveTo>
                <a:cubicBezTo>
                  <a:pt x="182" y="19"/>
                  <a:pt x="182" y="19"/>
                  <a:pt x="182" y="19"/>
                </a:cubicBezTo>
                <a:cubicBezTo>
                  <a:pt x="182" y="19"/>
                  <a:pt x="182" y="20"/>
                  <a:pt x="182" y="20"/>
                </a:cubicBezTo>
                <a:cubicBezTo>
                  <a:pt x="182" y="20"/>
                  <a:pt x="181" y="19"/>
                  <a:pt x="181" y="19"/>
                </a:cubicBezTo>
                <a:cubicBezTo>
                  <a:pt x="181" y="19"/>
                  <a:pt x="181" y="19"/>
                  <a:pt x="182" y="18"/>
                </a:cubicBezTo>
                <a:close/>
                <a:moveTo>
                  <a:pt x="181" y="20"/>
                </a:moveTo>
                <a:cubicBezTo>
                  <a:pt x="181" y="20"/>
                  <a:pt x="182" y="20"/>
                  <a:pt x="182" y="20"/>
                </a:cubicBezTo>
                <a:cubicBezTo>
                  <a:pt x="182" y="20"/>
                  <a:pt x="181" y="21"/>
                  <a:pt x="181" y="21"/>
                </a:cubicBezTo>
                <a:cubicBezTo>
                  <a:pt x="181" y="21"/>
                  <a:pt x="181" y="21"/>
                  <a:pt x="181" y="21"/>
                </a:cubicBezTo>
                <a:cubicBezTo>
                  <a:pt x="181" y="20"/>
                  <a:pt x="181" y="20"/>
                  <a:pt x="181" y="20"/>
                </a:cubicBezTo>
                <a:close/>
                <a:moveTo>
                  <a:pt x="180" y="17"/>
                </a:moveTo>
                <a:cubicBezTo>
                  <a:pt x="180" y="17"/>
                  <a:pt x="179" y="18"/>
                  <a:pt x="179" y="19"/>
                </a:cubicBezTo>
                <a:cubicBezTo>
                  <a:pt x="179" y="18"/>
                  <a:pt x="179" y="18"/>
                  <a:pt x="178" y="18"/>
                </a:cubicBezTo>
                <a:cubicBezTo>
                  <a:pt x="178" y="18"/>
                  <a:pt x="178" y="17"/>
                  <a:pt x="178" y="16"/>
                </a:cubicBezTo>
                <a:cubicBezTo>
                  <a:pt x="178" y="16"/>
                  <a:pt x="178" y="16"/>
                  <a:pt x="179" y="16"/>
                </a:cubicBezTo>
                <a:cubicBezTo>
                  <a:pt x="179" y="16"/>
                  <a:pt x="180" y="17"/>
                  <a:pt x="180" y="17"/>
                </a:cubicBezTo>
                <a:close/>
                <a:moveTo>
                  <a:pt x="179" y="16"/>
                </a:moveTo>
                <a:cubicBezTo>
                  <a:pt x="178" y="16"/>
                  <a:pt x="178" y="16"/>
                  <a:pt x="177" y="16"/>
                </a:cubicBezTo>
                <a:cubicBezTo>
                  <a:pt x="177" y="15"/>
                  <a:pt x="177" y="15"/>
                  <a:pt x="176" y="14"/>
                </a:cubicBezTo>
                <a:cubicBezTo>
                  <a:pt x="177" y="15"/>
                  <a:pt x="178" y="15"/>
                  <a:pt x="179" y="16"/>
                </a:cubicBezTo>
                <a:close/>
                <a:moveTo>
                  <a:pt x="176" y="17"/>
                </a:moveTo>
                <a:cubicBezTo>
                  <a:pt x="176" y="17"/>
                  <a:pt x="176" y="18"/>
                  <a:pt x="176" y="18"/>
                </a:cubicBezTo>
                <a:cubicBezTo>
                  <a:pt x="176" y="18"/>
                  <a:pt x="175" y="18"/>
                  <a:pt x="175" y="18"/>
                </a:cubicBezTo>
                <a:cubicBezTo>
                  <a:pt x="175" y="18"/>
                  <a:pt x="176" y="17"/>
                  <a:pt x="176" y="17"/>
                </a:cubicBezTo>
                <a:close/>
                <a:moveTo>
                  <a:pt x="174" y="18"/>
                </a:moveTo>
                <a:cubicBezTo>
                  <a:pt x="175" y="18"/>
                  <a:pt x="175" y="18"/>
                  <a:pt x="176" y="19"/>
                </a:cubicBezTo>
                <a:cubicBezTo>
                  <a:pt x="176" y="19"/>
                  <a:pt x="175" y="20"/>
                  <a:pt x="175" y="20"/>
                </a:cubicBezTo>
                <a:cubicBezTo>
                  <a:pt x="175" y="20"/>
                  <a:pt x="175" y="20"/>
                  <a:pt x="175" y="20"/>
                </a:cubicBezTo>
                <a:cubicBezTo>
                  <a:pt x="175" y="20"/>
                  <a:pt x="175" y="20"/>
                  <a:pt x="174" y="20"/>
                </a:cubicBezTo>
                <a:cubicBezTo>
                  <a:pt x="174" y="20"/>
                  <a:pt x="174" y="19"/>
                  <a:pt x="174" y="18"/>
                </a:cubicBezTo>
                <a:cubicBezTo>
                  <a:pt x="174" y="18"/>
                  <a:pt x="174" y="18"/>
                  <a:pt x="174" y="18"/>
                </a:cubicBezTo>
                <a:close/>
                <a:moveTo>
                  <a:pt x="149" y="19"/>
                </a:moveTo>
                <a:cubicBezTo>
                  <a:pt x="149" y="20"/>
                  <a:pt x="149" y="20"/>
                  <a:pt x="149" y="20"/>
                </a:cubicBezTo>
                <a:cubicBezTo>
                  <a:pt x="149" y="19"/>
                  <a:pt x="149" y="19"/>
                  <a:pt x="149" y="19"/>
                </a:cubicBezTo>
                <a:cubicBezTo>
                  <a:pt x="149" y="19"/>
                  <a:pt x="149" y="19"/>
                  <a:pt x="150" y="19"/>
                </a:cubicBezTo>
                <a:cubicBezTo>
                  <a:pt x="150" y="19"/>
                  <a:pt x="149" y="19"/>
                  <a:pt x="149" y="19"/>
                </a:cubicBezTo>
                <a:close/>
                <a:moveTo>
                  <a:pt x="155" y="23"/>
                </a:moveTo>
                <a:cubicBezTo>
                  <a:pt x="155" y="23"/>
                  <a:pt x="154" y="23"/>
                  <a:pt x="154" y="23"/>
                </a:cubicBezTo>
                <a:cubicBezTo>
                  <a:pt x="154" y="23"/>
                  <a:pt x="154" y="23"/>
                  <a:pt x="154" y="23"/>
                </a:cubicBezTo>
                <a:cubicBezTo>
                  <a:pt x="155" y="22"/>
                  <a:pt x="155" y="22"/>
                  <a:pt x="155" y="22"/>
                </a:cubicBezTo>
                <a:cubicBezTo>
                  <a:pt x="155" y="22"/>
                  <a:pt x="155" y="23"/>
                  <a:pt x="155" y="23"/>
                </a:cubicBezTo>
                <a:close/>
                <a:moveTo>
                  <a:pt x="155" y="22"/>
                </a:moveTo>
                <a:cubicBezTo>
                  <a:pt x="155" y="22"/>
                  <a:pt x="155" y="22"/>
                  <a:pt x="154" y="22"/>
                </a:cubicBezTo>
                <a:cubicBezTo>
                  <a:pt x="155" y="22"/>
                  <a:pt x="155" y="21"/>
                  <a:pt x="155" y="21"/>
                </a:cubicBezTo>
                <a:cubicBezTo>
                  <a:pt x="155" y="21"/>
                  <a:pt x="155" y="21"/>
                  <a:pt x="155" y="22"/>
                </a:cubicBezTo>
                <a:cubicBezTo>
                  <a:pt x="155" y="22"/>
                  <a:pt x="155" y="22"/>
                  <a:pt x="155" y="22"/>
                </a:cubicBezTo>
                <a:close/>
                <a:moveTo>
                  <a:pt x="154" y="17"/>
                </a:moveTo>
                <a:cubicBezTo>
                  <a:pt x="155" y="17"/>
                  <a:pt x="156" y="16"/>
                  <a:pt x="156" y="16"/>
                </a:cubicBezTo>
                <a:cubicBezTo>
                  <a:pt x="156" y="16"/>
                  <a:pt x="156" y="16"/>
                  <a:pt x="156" y="16"/>
                </a:cubicBezTo>
                <a:cubicBezTo>
                  <a:pt x="156" y="17"/>
                  <a:pt x="155" y="17"/>
                  <a:pt x="155" y="17"/>
                </a:cubicBezTo>
                <a:cubicBezTo>
                  <a:pt x="155" y="17"/>
                  <a:pt x="155" y="17"/>
                  <a:pt x="154" y="17"/>
                </a:cubicBezTo>
                <a:close/>
                <a:moveTo>
                  <a:pt x="156" y="21"/>
                </a:moveTo>
                <a:cubicBezTo>
                  <a:pt x="155" y="21"/>
                  <a:pt x="155" y="21"/>
                  <a:pt x="155" y="21"/>
                </a:cubicBezTo>
                <a:cubicBezTo>
                  <a:pt x="155" y="21"/>
                  <a:pt x="155" y="20"/>
                  <a:pt x="155" y="20"/>
                </a:cubicBezTo>
                <a:cubicBezTo>
                  <a:pt x="155" y="20"/>
                  <a:pt x="156" y="20"/>
                  <a:pt x="156" y="20"/>
                </a:cubicBezTo>
                <a:cubicBezTo>
                  <a:pt x="155" y="20"/>
                  <a:pt x="155" y="20"/>
                  <a:pt x="155" y="20"/>
                </a:cubicBezTo>
                <a:cubicBezTo>
                  <a:pt x="155" y="20"/>
                  <a:pt x="156" y="19"/>
                  <a:pt x="156" y="19"/>
                </a:cubicBezTo>
                <a:cubicBezTo>
                  <a:pt x="156" y="19"/>
                  <a:pt x="156" y="20"/>
                  <a:pt x="157" y="20"/>
                </a:cubicBezTo>
                <a:cubicBezTo>
                  <a:pt x="156" y="21"/>
                  <a:pt x="156" y="21"/>
                  <a:pt x="156" y="21"/>
                </a:cubicBezTo>
                <a:close/>
                <a:moveTo>
                  <a:pt x="157" y="20"/>
                </a:moveTo>
                <a:cubicBezTo>
                  <a:pt x="157" y="19"/>
                  <a:pt x="157" y="19"/>
                  <a:pt x="156" y="19"/>
                </a:cubicBezTo>
                <a:cubicBezTo>
                  <a:pt x="157" y="18"/>
                  <a:pt x="157" y="18"/>
                  <a:pt x="158" y="17"/>
                </a:cubicBezTo>
                <a:cubicBezTo>
                  <a:pt x="158" y="17"/>
                  <a:pt x="159" y="18"/>
                  <a:pt x="159" y="18"/>
                </a:cubicBezTo>
                <a:cubicBezTo>
                  <a:pt x="158" y="19"/>
                  <a:pt x="158" y="19"/>
                  <a:pt x="157" y="20"/>
                </a:cubicBezTo>
                <a:cubicBezTo>
                  <a:pt x="157" y="20"/>
                  <a:pt x="157" y="20"/>
                  <a:pt x="157" y="20"/>
                </a:cubicBezTo>
                <a:close/>
                <a:moveTo>
                  <a:pt x="157" y="16"/>
                </a:moveTo>
                <a:cubicBezTo>
                  <a:pt x="157" y="15"/>
                  <a:pt x="157" y="15"/>
                  <a:pt x="158" y="15"/>
                </a:cubicBezTo>
                <a:cubicBezTo>
                  <a:pt x="157" y="15"/>
                  <a:pt x="157" y="15"/>
                  <a:pt x="157" y="16"/>
                </a:cubicBezTo>
                <a:cubicBezTo>
                  <a:pt x="157" y="16"/>
                  <a:pt x="157" y="16"/>
                  <a:pt x="157" y="16"/>
                </a:cubicBezTo>
                <a:close/>
                <a:moveTo>
                  <a:pt x="164" y="15"/>
                </a:moveTo>
                <a:cubicBezTo>
                  <a:pt x="163" y="15"/>
                  <a:pt x="162" y="15"/>
                  <a:pt x="161" y="14"/>
                </a:cubicBezTo>
                <a:cubicBezTo>
                  <a:pt x="161" y="14"/>
                  <a:pt x="162" y="13"/>
                  <a:pt x="163" y="13"/>
                </a:cubicBezTo>
                <a:cubicBezTo>
                  <a:pt x="165" y="14"/>
                  <a:pt x="166" y="15"/>
                  <a:pt x="167" y="17"/>
                </a:cubicBezTo>
                <a:cubicBezTo>
                  <a:pt x="166" y="16"/>
                  <a:pt x="165" y="16"/>
                  <a:pt x="164" y="15"/>
                </a:cubicBezTo>
                <a:cubicBezTo>
                  <a:pt x="164" y="15"/>
                  <a:pt x="164" y="15"/>
                  <a:pt x="164" y="15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5"/>
                </a:moveTo>
                <a:cubicBezTo>
                  <a:pt x="163" y="16"/>
                  <a:pt x="163" y="16"/>
                  <a:pt x="163" y="16"/>
                </a:cubicBezTo>
                <a:cubicBezTo>
                  <a:pt x="162" y="16"/>
                  <a:pt x="162" y="15"/>
                  <a:pt x="161" y="15"/>
                </a:cubicBezTo>
                <a:cubicBezTo>
                  <a:pt x="161" y="15"/>
                  <a:pt x="161" y="15"/>
                  <a:pt x="162" y="16"/>
                </a:cubicBezTo>
                <a:cubicBezTo>
                  <a:pt x="161" y="17"/>
                  <a:pt x="161" y="17"/>
                  <a:pt x="160" y="18"/>
                </a:cubicBezTo>
                <a:cubicBezTo>
                  <a:pt x="159" y="17"/>
                  <a:pt x="159" y="17"/>
                  <a:pt x="158" y="16"/>
                </a:cubicBezTo>
                <a:cubicBezTo>
                  <a:pt x="159" y="16"/>
                  <a:pt x="160" y="15"/>
                  <a:pt x="161" y="14"/>
                </a:cubicBezTo>
                <a:cubicBezTo>
                  <a:pt x="161" y="15"/>
                  <a:pt x="162" y="15"/>
                  <a:pt x="164" y="15"/>
                </a:cubicBezTo>
                <a:close/>
                <a:moveTo>
                  <a:pt x="158" y="24"/>
                </a:moveTo>
                <a:cubicBezTo>
                  <a:pt x="158" y="23"/>
                  <a:pt x="158" y="23"/>
                  <a:pt x="158" y="22"/>
                </a:cubicBezTo>
                <a:cubicBezTo>
                  <a:pt x="158" y="23"/>
                  <a:pt x="158" y="23"/>
                  <a:pt x="158" y="24"/>
                </a:cubicBezTo>
                <a:close/>
                <a:moveTo>
                  <a:pt x="159" y="22"/>
                </a:moveTo>
                <a:cubicBezTo>
                  <a:pt x="159" y="21"/>
                  <a:pt x="158" y="21"/>
                  <a:pt x="158" y="21"/>
                </a:cubicBezTo>
                <a:cubicBezTo>
                  <a:pt x="158" y="21"/>
                  <a:pt x="159" y="20"/>
                  <a:pt x="159" y="20"/>
                </a:cubicBezTo>
                <a:cubicBezTo>
                  <a:pt x="159" y="20"/>
                  <a:pt x="159" y="21"/>
                  <a:pt x="160" y="21"/>
                </a:cubicBezTo>
                <a:cubicBezTo>
                  <a:pt x="159" y="21"/>
                  <a:pt x="159" y="21"/>
                  <a:pt x="159" y="22"/>
                </a:cubicBezTo>
                <a:close/>
                <a:moveTo>
                  <a:pt x="159" y="20"/>
                </a:moveTo>
                <a:cubicBezTo>
                  <a:pt x="159" y="20"/>
                  <a:pt x="159" y="19"/>
                  <a:pt x="160" y="19"/>
                </a:cubicBezTo>
                <a:cubicBezTo>
                  <a:pt x="160" y="19"/>
                  <a:pt x="160" y="20"/>
                  <a:pt x="160" y="20"/>
                </a:cubicBezTo>
                <a:cubicBezTo>
                  <a:pt x="160" y="20"/>
                  <a:pt x="160" y="20"/>
                  <a:pt x="160" y="20"/>
                </a:cubicBezTo>
                <a:cubicBezTo>
                  <a:pt x="159" y="20"/>
                  <a:pt x="159" y="20"/>
                  <a:pt x="159" y="20"/>
                </a:cubicBezTo>
                <a:close/>
                <a:moveTo>
                  <a:pt x="161" y="24"/>
                </a:moveTo>
                <a:cubicBezTo>
                  <a:pt x="160" y="23"/>
                  <a:pt x="160" y="22"/>
                  <a:pt x="160" y="21"/>
                </a:cubicBezTo>
                <a:cubicBezTo>
                  <a:pt x="161" y="21"/>
                  <a:pt x="161" y="22"/>
                  <a:pt x="161" y="22"/>
                </a:cubicBezTo>
                <a:cubicBezTo>
                  <a:pt x="161" y="22"/>
                  <a:pt x="162" y="22"/>
                  <a:pt x="162" y="22"/>
                </a:cubicBezTo>
                <a:cubicBezTo>
                  <a:pt x="161" y="23"/>
                  <a:pt x="161" y="23"/>
                  <a:pt x="161" y="24"/>
                </a:cubicBezTo>
                <a:close/>
                <a:moveTo>
                  <a:pt x="161" y="21"/>
                </a:moveTo>
                <a:cubicBezTo>
                  <a:pt x="161" y="21"/>
                  <a:pt x="161" y="21"/>
                  <a:pt x="161" y="21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61" y="21"/>
                  <a:pt x="161" y="21"/>
                  <a:pt x="161" y="21"/>
                </a:cubicBezTo>
                <a:close/>
                <a:moveTo>
                  <a:pt x="161" y="18"/>
                </a:moveTo>
                <a:cubicBezTo>
                  <a:pt x="161" y="18"/>
                  <a:pt x="161" y="18"/>
                  <a:pt x="161" y="18"/>
                </a:cubicBezTo>
                <a:cubicBezTo>
                  <a:pt x="161" y="18"/>
                  <a:pt x="162" y="18"/>
                  <a:pt x="162" y="19"/>
                </a:cubicBezTo>
                <a:cubicBezTo>
                  <a:pt x="162" y="19"/>
                  <a:pt x="162" y="19"/>
                  <a:pt x="162" y="19"/>
                </a:cubicBezTo>
                <a:cubicBezTo>
                  <a:pt x="161" y="19"/>
                  <a:pt x="161" y="18"/>
                  <a:pt x="161" y="18"/>
                </a:cubicBezTo>
                <a:close/>
                <a:moveTo>
                  <a:pt x="163" y="21"/>
                </a:moveTo>
                <a:cubicBezTo>
                  <a:pt x="163" y="21"/>
                  <a:pt x="163" y="21"/>
                  <a:pt x="163" y="21"/>
                </a:cubicBezTo>
                <a:cubicBezTo>
                  <a:pt x="163" y="21"/>
                  <a:pt x="163" y="21"/>
                  <a:pt x="164" y="21"/>
                </a:cubicBezTo>
                <a:cubicBezTo>
                  <a:pt x="164" y="21"/>
                  <a:pt x="163" y="21"/>
                  <a:pt x="163" y="21"/>
                </a:cubicBezTo>
                <a:close/>
                <a:moveTo>
                  <a:pt x="163" y="21"/>
                </a:moveTo>
                <a:cubicBezTo>
                  <a:pt x="163" y="20"/>
                  <a:pt x="162" y="20"/>
                  <a:pt x="162" y="19"/>
                </a:cubicBezTo>
                <a:cubicBezTo>
                  <a:pt x="162" y="19"/>
                  <a:pt x="162" y="19"/>
                  <a:pt x="163" y="19"/>
                </a:cubicBezTo>
                <a:cubicBezTo>
                  <a:pt x="163" y="19"/>
                  <a:pt x="164" y="20"/>
                  <a:pt x="164" y="21"/>
                </a:cubicBezTo>
                <a:cubicBezTo>
                  <a:pt x="164" y="21"/>
                  <a:pt x="164" y="21"/>
                  <a:pt x="164" y="21"/>
                </a:cubicBezTo>
                <a:cubicBezTo>
                  <a:pt x="163" y="21"/>
                  <a:pt x="163" y="21"/>
                  <a:pt x="163" y="21"/>
                </a:cubicBezTo>
                <a:close/>
                <a:moveTo>
                  <a:pt x="164" y="23"/>
                </a:moveTo>
                <a:cubicBezTo>
                  <a:pt x="164" y="23"/>
                  <a:pt x="164" y="23"/>
                  <a:pt x="164" y="22"/>
                </a:cubicBezTo>
                <a:cubicBezTo>
                  <a:pt x="164" y="22"/>
                  <a:pt x="164" y="22"/>
                  <a:pt x="165" y="22"/>
                </a:cubicBezTo>
                <a:cubicBezTo>
                  <a:pt x="165" y="22"/>
                  <a:pt x="164" y="22"/>
                  <a:pt x="164" y="23"/>
                </a:cubicBezTo>
                <a:close/>
                <a:moveTo>
                  <a:pt x="163" y="19"/>
                </a:moveTo>
                <a:cubicBezTo>
                  <a:pt x="164" y="18"/>
                  <a:pt x="164" y="18"/>
                  <a:pt x="164" y="18"/>
                </a:cubicBezTo>
                <a:cubicBezTo>
                  <a:pt x="164" y="18"/>
                  <a:pt x="163" y="18"/>
                  <a:pt x="163" y="19"/>
                </a:cubicBezTo>
                <a:cubicBezTo>
                  <a:pt x="162" y="18"/>
                  <a:pt x="162" y="18"/>
                  <a:pt x="161" y="18"/>
                </a:cubicBezTo>
                <a:cubicBezTo>
                  <a:pt x="162" y="17"/>
                  <a:pt x="162" y="17"/>
                  <a:pt x="163" y="16"/>
                </a:cubicBezTo>
                <a:cubicBezTo>
                  <a:pt x="164" y="17"/>
                  <a:pt x="165" y="18"/>
                  <a:pt x="166" y="20"/>
                </a:cubicBezTo>
                <a:cubicBezTo>
                  <a:pt x="165" y="20"/>
                  <a:pt x="165" y="20"/>
                  <a:pt x="165" y="20"/>
                </a:cubicBezTo>
                <a:cubicBezTo>
                  <a:pt x="164" y="20"/>
                  <a:pt x="164" y="19"/>
                  <a:pt x="163" y="19"/>
                </a:cubicBezTo>
                <a:close/>
                <a:moveTo>
                  <a:pt x="167" y="22"/>
                </a:moveTo>
                <a:cubicBezTo>
                  <a:pt x="167" y="22"/>
                  <a:pt x="166" y="22"/>
                  <a:pt x="166" y="22"/>
                </a:cubicBezTo>
                <a:cubicBezTo>
                  <a:pt x="166" y="22"/>
                  <a:pt x="166" y="21"/>
                  <a:pt x="166" y="21"/>
                </a:cubicBezTo>
                <a:cubicBezTo>
                  <a:pt x="166" y="21"/>
                  <a:pt x="166" y="21"/>
                  <a:pt x="166" y="20"/>
                </a:cubicBezTo>
                <a:cubicBezTo>
                  <a:pt x="167" y="21"/>
                  <a:pt x="167" y="22"/>
                  <a:pt x="167" y="22"/>
                </a:cubicBezTo>
                <a:cubicBezTo>
                  <a:pt x="167" y="22"/>
                  <a:pt x="167" y="22"/>
                  <a:pt x="167" y="22"/>
                </a:cubicBezTo>
                <a:close/>
                <a:moveTo>
                  <a:pt x="163" y="16"/>
                </a:moveTo>
                <a:cubicBezTo>
                  <a:pt x="163" y="16"/>
                  <a:pt x="164" y="16"/>
                  <a:pt x="164" y="16"/>
                </a:cubicBezTo>
                <a:cubicBezTo>
                  <a:pt x="165" y="16"/>
                  <a:pt x="167" y="17"/>
                  <a:pt x="168" y="18"/>
                </a:cubicBezTo>
                <a:cubicBezTo>
                  <a:pt x="168" y="18"/>
                  <a:pt x="168" y="18"/>
                  <a:pt x="169" y="18"/>
                </a:cubicBezTo>
                <a:cubicBezTo>
                  <a:pt x="168" y="19"/>
                  <a:pt x="168" y="19"/>
                  <a:pt x="167" y="19"/>
                </a:cubicBezTo>
                <a:cubicBezTo>
                  <a:pt x="166" y="18"/>
                  <a:pt x="165" y="17"/>
                  <a:pt x="163" y="16"/>
                </a:cubicBezTo>
                <a:close/>
                <a:moveTo>
                  <a:pt x="168" y="20"/>
                </a:moveTo>
                <a:cubicBezTo>
                  <a:pt x="168" y="19"/>
                  <a:pt x="169" y="19"/>
                  <a:pt x="169" y="19"/>
                </a:cubicBezTo>
                <a:cubicBezTo>
                  <a:pt x="169" y="19"/>
                  <a:pt x="169" y="20"/>
                  <a:pt x="170" y="20"/>
                </a:cubicBezTo>
                <a:cubicBezTo>
                  <a:pt x="169" y="20"/>
                  <a:pt x="169" y="21"/>
                  <a:pt x="169" y="21"/>
                </a:cubicBezTo>
                <a:cubicBezTo>
                  <a:pt x="168" y="20"/>
                  <a:pt x="168" y="20"/>
                  <a:pt x="168" y="20"/>
                </a:cubicBezTo>
                <a:close/>
                <a:moveTo>
                  <a:pt x="169" y="22"/>
                </a:moveTo>
                <a:cubicBezTo>
                  <a:pt x="170" y="22"/>
                  <a:pt x="170" y="21"/>
                  <a:pt x="170" y="21"/>
                </a:cubicBezTo>
                <a:cubicBezTo>
                  <a:pt x="170" y="21"/>
                  <a:pt x="170" y="22"/>
                  <a:pt x="170" y="22"/>
                </a:cubicBezTo>
                <a:cubicBezTo>
                  <a:pt x="170" y="22"/>
                  <a:pt x="170" y="22"/>
                  <a:pt x="170" y="22"/>
                </a:cubicBezTo>
                <a:cubicBezTo>
                  <a:pt x="169" y="22"/>
                  <a:pt x="169" y="22"/>
                  <a:pt x="169" y="22"/>
                </a:cubicBezTo>
                <a:close/>
                <a:moveTo>
                  <a:pt x="170" y="23"/>
                </a:moveTo>
                <a:cubicBezTo>
                  <a:pt x="170" y="22"/>
                  <a:pt x="170" y="22"/>
                  <a:pt x="170" y="22"/>
                </a:cubicBezTo>
                <a:cubicBezTo>
                  <a:pt x="170" y="22"/>
                  <a:pt x="170" y="22"/>
                  <a:pt x="170" y="22"/>
                </a:cubicBezTo>
                <a:cubicBezTo>
                  <a:pt x="170" y="22"/>
                  <a:pt x="170" y="23"/>
                  <a:pt x="170" y="23"/>
                </a:cubicBezTo>
                <a:close/>
                <a:moveTo>
                  <a:pt x="170" y="22"/>
                </a:moveTo>
                <a:cubicBezTo>
                  <a:pt x="170" y="22"/>
                  <a:pt x="170" y="22"/>
                  <a:pt x="170" y="22"/>
                </a:cubicBezTo>
                <a:cubicBezTo>
                  <a:pt x="170" y="22"/>
                  <a:pt x="170" y="22"/>
                  <a:pt x="170" y="22"/>
                </a:cubicBezTo>
                <a:cubicBezTo>
                  <a:pt x="170" y="22"/>
                  <a:pt x="170" y="22"/>
                  <a:pt x="170" y="22"/>
                </a:cubicBezTo>
                <a:cubicBezTo>
                  <a:pt x="170" y="22"/>
                  <a:pt x="170" y="22"/>
                  <a:pt x="170" y="22"/>
                </a:cubicBezTo>
                <a:close/>
                <a:moveTo>
                  <a:pt x="172" y="19"/>
                </a:moveTo>
                <a:cubicBezTo>
                  <a:pt x="172" y="19"/>
                  <a:pt x="171" y="18"/>
                  <a:pt x="171" y="18"/>
                </a:cubicBezTo>
                <a:cubicBezTo>
                  <a:pt x="171" y="18"/>
                  <a:pt x="171" y="18"/>
                  <a:pt x="171" y="18"/>
                </a:cubicBezTo>
                <a:cubicBezTo>
                  <a:pt x="171" y="18"/>
                  <a:pt x="171" y="18"/>
                  <a:pt x="172" y="18"/>
                </a:cubicBezTo>
                <a:cubicBezTo>
                  <a:pt x="172" y="18"/>
                  <a:pt x="172" y="18"/>
                  <a:pt x="172" y="19"/>
                </a:cubicBezTo>
                <a:close/>
                <a:moveTo>
                  <a:pt x="165" y="11"/>
                </a:moveTo>
                <a:cubicBezTo>
                  <a:pt x="169" y="13"/>
                  <a:pt x="171" y="15"/>
                  <a:pt x="171" y="17"/>
                </a:cubicBezTo>
                <a:cubicBezTo>
                  <a:pt x="171" y="17"/>
                  <a:pt x="170" y="17"/>
                  <a:pt x="170" y="17"/>
                </a:cubicBezTo>
                <a:cubicBezTo>
                  <a:pt x="171" y="17"/>
                  <a:pt x="171" y="17"/>
                  <a:pt x="171" y="17"/>
                </a:cubicBezTo>
                <a:cubicBezTo>
                  <a:pt x="172" y="17"/>
                  <a:pt x="172" y="17"/>
                  <a:pt x="172" y="17"/>
                </a:cubicBezTo>
                <a:cubicBezTo>
                  <a:pt x="171" y="17"/>
                  <a:pt x="171" y="18"/>
                  <a:pt x="171" y="18"/>
                </a:cubicBezTo>
                <a:cubicBezTo>
                  <a:pt x="169" y="16"/>
                  <a:pt x="167" y="14"/>
                  <a:pt x="164" y="12"/>
                </a:cubicBezTo>
                <a:cubicBezTo>
                  <a:pt x="164" y="12"/>
                  <a:pt x="164" y="12"/>
                  <a:pt x="164" y="12"/>
                </a:cubicBezTo>
                <a:cubicBezTo>
                  <a:pt x="165" y="12"/>
                  <a:pt x="165" y="12"/>
                  <a:pt x="165" y="11"/>
                </a:cubicBezTo>
                <a:close/>
                <a:moveTo>
                  <a:pt x="164" y="11"/>
                </a:moveTo>
                <a:cubicBezTo>
                  <a:pt x="164" y="11"/>
                  <a:pt x="164" y="11"/>
                  <a:pt x="164" y="11"/>
                </a:cubicBezTo>
                <a:cubicBezTo>
                  <a:pt x="164" y="11"/>
                  <a:pt x="163" y="12"/>
                  <a:pt x="163" y="12"/>
                </a:cubicBezTo>
                <a:cubicBezTo>
                  <a:pt x="163" y="12"/>
                  <a:pt x="162" y="12"/>
                  <a:pt x="162" y="11"/>
                </a:cubicBezTo>
                <a:cubicBezTo>
                  <a:pt x="163" y="11"/>
                  <a:pt x="163" y="11"/>
                  <a:pt x="164" y="11"/>
                </a:cubicBezTo>
                <a:close/>
                <a:moveTo>
                  <a:pt x="161" y="12"/>
                </a:moveTo>
                <a:cubicBezTo>
                  <a:pt x="162" y="12"/>
                  <a:pt x="162" y="12"/>
                  <a:pt x="162" y="12"/>
                </a:cubicBezTo>
                <a:cubicBezTo>
                  <a:pt x="161" y="13"/>
                  <a:pt x="161" y="13"/>
                  <a:pt x="160" y="14"/>
                </a:cubicBezTo>
                <a:cubicBezTo>
                  <a:pt x="159" y="14"/>
                  <a:pt x="158" y="15"/>
                  <a:pt x="156" y="15"/>
                </a:cubicBezTo>
                <a:cubicBezTo>
                  <a:pt x="156" y="15"/>
                  <a:pt x="156" y="15"/>
                  <a:pt x="156" y="15"/>
                </a:cubicBezTo>
                <a:cubicBezTo>
                  <a:pt x="156" y="15"/>
                  <a:pt x="156" y="15"/>
                  <a:pt x="155" y="15"/>
                </a:cubicBezTo>
                <a:cubicBezTo>
                  <a:pt x="157" y="13"/>
                  <a:pt x="159" y="12"/>
                  <a:pt x="161" y="12"/>
                </a:cubicBezTo>
                <a:close/>
                <a:moveTo>
                  <a:pt x="155" y="15"/>
                </a:moveTo>
                <a:cubicBezTo>
                  <a:pt x="155" y="15"/>
                  <a:pt x="155" y="15"/>
                  <a:pt x="155" y="15"/>
                </a:cubicBezTo>
                <a:cubicBezTo>
                  <a:pt x="155" y="15"/>
                  <a:pt x="155" y="15"/>
                  <a:pt x="154" y="15"/>
                </a:cubicBezTo>
                <a:cubicBezTo>
                  <a:pt x="155" y="15"/>
                  <a:pt x="155" y="15"/>
                  <a:pt x="155" y="15"/>
                </a:cubicBezTo>
                <a:close/>
                <a:moveTo>
                  <a:pt x="154" y="16"/>
                </a:moveTo>
                <a:cubicBezTo>
                  <a:pt x="155" y="16"/>
                  <a:pt x="155" y="15"/>
                  <a:pt x="155" y="15"/>
                </a:cubicBezTo>
                <a:cubicBezTo>
                  <a:pt x="156" y="15"/>
                  <a:pt x="156" y="16"/>
                  <a:pt x="156" y="16"/>
                </a:cubicBezTo>
                <a:cubicBezTo>
                  <a:pt x="155" y="16"/>
                  <a:pt x="154" y="16"/>
                  <a:pt x="154" y="17"/>
                </a:cubicBezTo>
                <a:cubicBezTo>
                  <a:pt x="154" y="17"/>
                  <a:pt x="154" y="17"/>
                  <a:pt x="153" y="17"/>
                </a:cubicBezTo>
                <a:cubicBezTo>
                  <a:pt x="154" y="16"/>
                  <a:pt x="154" y="16"/>
                  <a:pt x="154" y="16"/>
                </a:cubicBezTo>
                <a:close/>
                <a:moveTo>
                  <a:pt x="153" y="17"/>
                </a:moveTo>
                <a:cubicBezTo>
                  <a:pt x="153" y="17"/>
                  <a:pt x="154" y="17"/>
                  <a:pt x="154" y="17"/>
                </a:cubicBezTo>
                <a:cubicBezTo>
                  <a:pt x="153" y="17"/>
                  <a:pt x="153" y="17"/>
                  <a:pt x="153" y="17"/>
                </a:cubicBezTo>
                <a:cubicBezTo>
                  <a:pt x="153" y="17"/>
                  <a:pt x="153" y="17"/>
                  <a:pt x="153" y="17"/>
                </a:cubicBezTo>
                <a:close/>
                <a:moveTo>
                  <a:pt x="152" y="19"/>
                </a:moveTo>
                <a:cubicBezTo>
                  <a:pt x="153" y="18"/>
                  <a:pt x="153" y="18"/>
                  <a:pt x="154" y="17"/>
                </a:cubicBezTo>
                <a:cubicBezTo>
                  <a:pt x="154" y="17"/>
                  <a:pt x="155" y="17"/>
                  <a:pt x="155" y="18"/>
                </a:cubicBezTo>
                <a:cubicBezTo>
                  <a:pt x="154" y="19"/>
                  <a:pt x="153" y="20"/>
                  <a:pt x="152" y="20"/>
                </a:cubicBezTo>
                <a:cubicBezTo>
                  <a:pt x="152" y="20"/>
                  <a:pt x="152" y="20"/>
                  <a:pt x="152" y="20"/>
                </a:cubicBezTo>
                <a:cubicBezTo>
                  <a:pt x="152" y="19"/>
                  <a:pt x="152" y="19"/>
                  <a:pt x="152" y="19"/>
                </a:cubicBezTo>
                <a:close/>
                <a:moveTo>
                  <a:pt x="152" y="21"/>
                </a:moveTo>
                <a:cubicBezTo>
                  <a:pt x="152" y="22"/>
                  <a:pt x="151" y="22"/>
                  <a:pt x="151" y="22"/>
                </a:cubicBezTo>
                <a:cubicBezTo>
                  <a:pt x="151" y="22"/>
                  <a:pt x="151" y="21"/>
                  <a:pt x="151" y="21"/>
                </a:cubicBezTo>
                <a:cubicBezTo>
                  <a:pt x="152" y="21"/>
                  <a:pt x="152" y="21"/>
                  <a:pt x="152" y="21"/>
                </a:cubicBezTo>
                <a:close/>
                <a:moveTo>
                  <a:pt x="151" y="17"/>
                </a:moveTo>
                <a:cubicBezTo>
                  <a:pt x="151" y="17"/>
                  <a:pt x="150" y="18"/>
                  <a:pt x="150" y="19"/>
                </a:cubicBezTo>
                <a:cubicBezTo>
                  <a:pt x="149" y="18"/>
                  <a:pt x="149" y="18"/>
                  <a:pt x="149" y="18"/>
                </a:cubicBezTo>
                <a:cubicBezTo>
                  <a:pt x="149" y="18"/>
                  <a:pt x="149" y="18"/>
                  <a:pt x="149" y="18"/>
                </a:cubicBezTo>
                <a:cubicBezTo>
                  <a:pt x="150" y="17"/>
                  <a:pt x="150" y="17"/>
                  <a:pt x="151" y="17"/>
                </a:cubicBezTo>
                <a:close/>
                <a:moveTo>
                  <a:pt x="134" y="22"/>
                </a:moveTo>
                <a:cubicBezTo>
                  <a:pt x="134" y="22"/>
                  <a:pt x="134" y="22"/>
                  <a:pt x="134" y="21"/>
                </a:cubicBezTo>
                <a:cubicBezTo>
                  <a:pt x="134" y="21"/>
                  <a:pt x="134" y="21"/>
                  <a:pt x="134" y="20"/>
                </a:cubicBezTo>
                <a:cubicBezTo>
                  <a:pt x="135" y="21"/>
                  <a:pt x="135" y="21"/>
                  <a:pt x="135" y="21"/>
                </a:cubicBezTo>
                <a:cubicBezTo>
                  <a:pt x="135" y="22"/>
                  <a:pt x="135" y="22"/>
                  <a:pt x="134" y="22"/>
                </a:cubicBezTo>
                <a:close/>
                <a:moveTo>
                  <a:pt x="136" y="20"/>
                </a:moveTo>
                <a:cubicBezTo>
                  <a:pt x="136" y="20"/>
                  <a:pt x="136" y="20"/>
                  <a:pt x="135" y="20"/>
                </a:cubicBezTo>
                <a:cubicBezTo>
                  <a:pt x="135" y="20"/>
                  <a:pt x="135" y="20"/>
                  <a:pt x="135" y="19"/>
                </a:cubicBezTo>
                <a:cubicBezTo>
                  <a:pt x="135" y="19"/>
                  <a:pt x="135" y="19"/>
                  <a:pt x="135" y="19"/>
                </a:cubicBezTo>
                <a:cubicBezTo>
                  <a:pt x="136" y="19"/>
                  <a:pt x="136" y="19"/>
                  <a:pt x="136" y="20"/>
                </a:cubicBezTo>
                <a:cubicBezTo>
                  <a:pt x="136" y="20"/>
                  <a:pt x="136" y="20"/>
                  <a:pt x="136" y="20"/>
                </a:cubicBezTo>
                <a:close/>
                <a:moveTo>
                  <a:pt x="141" y="17"/>
                </a:moveTo>
                <a:cubicBezTo>
                  <a:pt x="141" y="17"/>
                  <a:pt x="140" y="17"/>
                  <a:pt x="140" y="17"/>
                </a:cubicBezTo>
                <a:cubicBezTo>
                  <a:pt x="140" y="16"/>
                  <a:pt x="139" y="16"/>
                  <a:pt x="138" y="15"/>
                </a:cubicBezTo>
                <a:cubicBezTo>
                  <a:pt x="139" y="15"/>
                  <a:pt x="139" y="15"/>
                  <a:pt x="139" y="15"/>
                </a:cubicBezTo>
                <a:cubicBezTo>
                  <a:pt x="139" y="16"/>
                  <a:pt x="140" y="16"/>
                  <a:pt x="141" y="17"/>
                </a:cubicBezTo>
                <a:close/>
                <a:moveTo>
                  <a:pt x="139" y="15"/>
                </a:moveTo>
                <a:cubicBezTo>
                  <a:pt x="139" y="15"/>
                  <a:pt x="140" y="15"/>
                  <a:pt x="140" y="14"/>
                </a:cubicBezTo>
                <a:cubicBezTo>
                  <a:pt x="141" y="15"/>
                  <a:pt x="141" y="16"/>
                  <a:pt x="142" y="16"/>
                </a:cubicBezTo>
                <a:cubicBezTo>
                  <a:pt x="141" y="16"/>
                  <a:pt x="141" y="16"/>
                  <a:pt x="141" y="16"/>
                </a:cubicBezTo>
                <a:cubicBezTo>
                  <a:pt x="140" y="16"/>
                  <a:pt x="140" y="16"/>
                  <a:pt x="139" y="15"/>
                </a:cubicBezTo>
                <a:close/>
                <a:moveTo>
                  <a:pt x="139" y="18"/>
                </a:moveTo>
                <a:cubicBezTo>
                  <a:pt x="138" y="18"/>
                  <a:pt x="138" y="19"/>
                  <a:pt x="137" y="19"/>
                </a:cubicBezTo>
                <a:cubicBezTo>
                  <a:pt x="137" y="19"/>
                  <a:pt x="137" y="18"/>
                  <a:pt x="136" y="18"/>
                </a:cubicBezTo>
                <a:cubicBezTo>
                  <a:pt x="137" y="17"/>
                  <a:pt x="137" y="17"/>
                  <a:pt x="137" y="16"/>
                </a:cubicBezTo>
                <a:cubicBezTo>
                  <a:pt x="138" y="17"/>
                  <a:pt x="138" y="17"/>
                  <a:pt x="139" y="18"/>
                </a:cubicBezTo>
                <a:close/>
                <a:moveTo>
                  <a:pt x="137" y="22"/>
                </a:moveTo>
                <a:cubicBezTo>
                  <a:pt x="137" y="22"/>
                  <a:pt x="137" y="22"/>
                  <a:pt x="137" y="21"/>
                </a:cubicBezTo>
                <a:cubicBezTo>
                  <a:pt x="137" y="21"/>
                  <a:pt x="137" y="21"/>
                  <a:pt x="137" y="21"/>
                </a:cubicBezTo>
                <a:cubicBezTo>
                  <a:pt x="137" y="22"/>
                  <a:pt x="137" y="22"/>
                  <a:pt x="137" y="22"/>
                </a:cubicBezTo>
                <a:cubicBezTo>
                  <a:pt x="137" y="22"/>
                  <a:pt x="137" y="22"/>
                  <a:pt x="137" y="22"/>
                </a:cubicBezTo>
                <a:cubicBezTo>
                  <a:pt x="137" y="22"/>
                  <a:pt x="137" y="22"/>
                  <a:pt x="137" y="22"/>
                </a:cubicBezTo>
                <a:close/>
                <a:moveTo>
                  <a:pt x="137" y="23"/>
                </a:moveTo>
                <a:cubicBezTo>
                  <a:pt x="137" y="22"/>
                  <a:pt x="137" y="22"/>
                  <a:pt x="137" y="22"/>
                </a:cubicBezTo>
                <a:cubicBezTo>
                  <a:pt x="137" y="22"/>
                  <a:pt x="137" y="22"/>
                  <a:pt x="137" y="22"/>
                </a:cubicBezTo>
                <a:cubicBezTo>
                  <a:pt x="137" y="22"/>
                  <a:pt x="137" y="22"/>
                  <a:pt x="137" y="22"/>
                </a:cubicBezTo>
                <a:cubicBezTo>
                  <a:pt x="137" y="22"/>
                  <a:pt x="137" y="22"/>
                  <a:pt x="137" y="23"/>
                </a:cubicBezTo>
                <a:close/>
                <a:moveTo>
                  <a:pt x="138" y="20"/>
                </a:moveTo>
                <a:cubicBezTo>
                  <a:pt x="139" y="19"/>
                  <a:pt x="139" y="19"/>
                  <a:pt x="139" y="19"/>
                </a:cubicBezTo>
                <a:cubicBezTo>
                  <a:pt x="140" y="19"/>
                  <a:pt x="140" y="19"/>
                  <a:pt x="140" y="20"/>
                </a:cubicBezTo>
                <a:cubicBezTo>
                  <a:pt x="140" y="20"/>
                  <a:pt x="139" y="20"/>
                  <a:pt x="139" y="21"/>
                </a:cubicBezTo>
                <a:cubicBezTo>
                  <a:pt x="139" y="20"/>
                  <a:pt x="139" y="20"/>
                  <a:pt x="138" y="20"/>
                </a:cubicBezTo>
                <a:close/>
                <a:moveTo>
                  <a:pt x="141" y="23"/>
                </a:moveTo>
                <a:cubicBezTo>
                  <a:pt x="141" y="23"/>
                  <a:pt x="141" y="23"/>
                  <a:pt x="140" y="23"/>
                </a:cubicBezTo>
                <a:cubicBezTo>
                  <a:pt x="140" y="22"/>
                  <a:pt x="140" y="22"/>
                  <a:pt x="140" y="21"/>
                </a:cubicBezTo>
                <a:cubicBezTo>
                  <a:pt x="140" y="21"/>
                  <a:pt x="140" y="21"/>
                  <a:pt x="140" y="20"/>
                </a:cubicBezTo>
                <a:cubicBezTo>
                  <a:pt x="141" y="21"/>
                  <a:pt x="141" y="22"/>
                  <a:pt x="141" y="22"/>
                </a:cubicBezTo>
                <a:cubicBezTo>
                  <a:pt x="141" y="23"/>
                  <a:pt x="141" y="23"/>
                  <a:pt x="141" y="23"/>
                </a:cubicBezTo>
                <a:close/>
                <a:moveTo>
                  <a:pt x="141" y="17"/>
                </a:moveTo>
                <a:cubicBezTo>
                  <a:pt x="141" y="17"/>
                  <a:pt x="141" y="17"/>
                  <a:pt x="141" y="17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42" y="19"/>
                  <a:pt x="142" y="19"/>
                  <a:pt x="142" y="19"/>
                </a:cubicBezTo>
                <a:cubicBezTo>
                  <a:pt x="142" y="18"/>
                  <a:pt x="141" y="18"/>
                  <a:pt x="141" y="17"/>
                </a:cubicBezTo>
                <a:close/>
                <a:moveTo>
                  <a:pt x="142" y="19"/>
                </a:moveTo>
                <a:cubicBezTo>
                  <a:pt x="142" y="19"/>
                  <a:pt x="142" y="19"/>
                  <a:pt x="142" y="19"/>
                </a:cubicBezTo>
                <a:cubicBezTo>
                  <a:pt x="143" y="19"/>
                  <a:pt x="143" y="19"/>
                  <a:pt x="143" y="20"/>
                </a:cubicBezTo>
                <a:cubicBezTo>
                  <a:pt x="142" y="19"/>
                  <a:pt x="142" y="19"/>
                  <a:pt x="142" y="19"/>
                </a:cubicBezTo>
                <a:close/>
                <a:moveTo>
                  <a:pt x="145" y="19"/>
                </a:moveTo>
                <a:cubicBezTo>
                  <a:pt x="145" y="19"/>
                  <a:pt x="145" y="19"/>
                  <a:pt x="145" y="19"/>
                </a:cubicBezTo>
                <a:cubicBezTo>
                  <a:pt x="145" y="19"/>
                  <a:pt x="145" y="19"/>
                  <a:pt x="145" y="19"/>
                </a:cubicBezTo>
                <a:cubicBezTo>
                  <a:pt x="145" y="19"/>
                  <a:pt x="145" y="19"/>
                  <a:pt x="145" y="19"/>
                </a:cubicBezTo>
                <a:close/>
                <a:moveTo>
                  <a:pt x="145" y="21"/>
                </a:moveTo>
                <a:cubicBezTo>
                  <a:pt x="145" y="21"/>
                  <a:pt x="145" y="21"/>
                  <a:pt x="145" y="20"/>
                </a:cubicBezTo>
                <a:cubicBezTo>
                  <a:pt x="145" y="20"/>
                  <a:pt x="146" y="20"/>
                  <a:pt x="146" y="20"/>
                </a:cubicBezTo>
                <a:cubicBezTo>
                  <a:pt x="146" y="20"/>
                  <a:pt x="146" y="20"/>
                  <a:pt x="146" y="20"/>
                </a:cubicBezTo>
                <a:cubicBezTo>
                  <a:pt x="146" y="21"/>
                  <a:pt x="145" y="21"/>
                  <a:pt x="145" y="21"/>
                </a:cubicBezTo>
                <a:close/>
                <a:moveTo>
                  <a:pt x="144" y="12"/>
                </a:moveTo>
                <a:cubicBezTo>
                  <a:pt x="146" y="14"/>
                  <a:pt x="147" y="16"/>
                  <a:pt x="147" y="17"/>
                </a:cubicBezTo>
                <a:cubicBezTo>
                  <a:pt x="145" y="17"/>
                  <a:pt x="144" y="17"/>
                  <a:pt x="144" y="17"/>
                </a:cubicBezTo>
                <a:cubicBezTo>
                  <a:pt x="145" y="17"/>
                  <a:pt x="146" y="17"/>
                  <a:pt x="147" y="18"/>
                </a:cubicBezTo>
                <a:cubicBezTo>
                  <a:pt x="147" y="18"/>
                  <a:pt x="147" y="18"/>
                  <a:pt x="147" y="18"/>
                </a:cubicBezTo>
                <a:cubicBezTo>
                  <a:pt x="146" y="18"/>
                  <a:pt x="146" y="19"/>
                  <a:pt x="146" y="19"/>
                </a:cubicBezTo>
                <a:cubicBezTo>
                  <a:pt x="145" y="18"/>
                  <a:pt x="145" y="18"/>
                  <a:pt x="144" y="18"/>
                </a:cubicBezTo>
                <a:cubicBezTo>
                  <a:pt x="144" y="17"/>
                  <a:pt x="143" y="16"/>
                  <a:pt x="143" y="16"/>
                </a:cubicBezTo>
                <a:cubicBezTo>
                  <a:pt x="143" y="16"/>
                  <a:pt x="144" y="15"/>
                  <a:pt x="144" y="15"/>
                </a:cubicBezTo>
                <a:cubicBezTo>
                  <a:pt x="143" y="15"/>
                  <a:pt x="143" y="16"/>
                  <a:pt x="143" y="16"/>
                </a:cubicBezTo>
                <a:cubicBezTo>
                  <a:pt x="142" y="15"/>
                  <a:pt x="141" y="14"/>
                  <a:pt x="141" y="14"/>
                </a:cubicBezTo>
                <a:cubicBezTo>
                  <a:pt x="142" y="13"/>
                  <a:pt x="143" y="12"/>
                  <a:pt x="144" y="12"/>
                </a:cubicBezTo>
                <a:close/>
                <a:moveTo>
                  <a:pt x="143" y="11"/>
                </a:moveTo>
                <a:cubicBezTo>
                  <a:pt x="143" y="11"/>
                  <a:pt x="143" y="11"/>
                  <a:pt x="143" y="11"/>
                </a:cubicBezTo>
                <a:cubicBezTo>
                  <a:pt x="142" y="12"/>
                  <a:pt x="141" y="13"/>
                  <a:pt x="140" y="13"/>
                </a:cubicBezTo>
                <a:cubicBezTo>
                  <a:pt x="139" y="13"/>
                  <a:pt x="139" y="13"/>
                  <a:pt x="138" y="13"/>
                </a:cubicBezTo>
                <a:cubicBezTo>
                  <a:pt x="140" y="12"/>
                  <a:pt x="142" y="11"/>
                  <a:pt x="143" y="11"/>
                </a:cubicBezTo>
                <a:close/>
                <a:moveTo>
                  <a:pt x="138" y="13"/>
                </a:moveTo>
                <a:cubicBezTo>
                  <a:pt x="138" y="13"/>
                  <a:pt x="139" y="13"/>
                  <a:pt x="139" y="14"/>
                </a:cubicBezTo>
                <a:cubicBezTo>
                  <a:pt x="139" y="14"/>
                  <a:pt x="138" y="14"/>
                  <a:pt x="138" y="15"/>
                </a:cubicBezTo>
                <a:cubicBezTo>
                  <a:pt x="137" y="14"/>
                  <a:pt x="137" y="14"/>
                  <a:pt x="136" y="14"/>
                </a:cubicBezTo>
                <a:cubicBezTo>
                  <a:pt x="137" y="13"/>
                  <a:pt x="137" y="13"/>
                  <a:pt x="138" y="13"/>
                </a:cubicBezTo>
                <a:close/>
                <a:moveTo>
                  <a:pt x="135" y="14"/>
                </a:moveTo>
                <a:cubicBezTo>
                  <a:pt x="136" y="15"/>
                  <a:pt x="136" y="15"/>
                  <a:pt x="137" y="16"/>
                </a:cubicBezTo>
                <a:cubicBezTo>
                  <a:pt x="136" y="16"/>
                  <a:pt x="135" y="16"/>
                  <a:pt x="135" y="17"/>
                </a:cubicBezTo>
                <a:cubicBezTo>
                  <a:pt x="134" y="17"/>
                  <a:pt x="134" y="16"/>
                  <a:pt x="133" y="16"/>
                </a:cubicBezTo>
                <a:cubicBezTo>
                  <a:pt x="134" y="15"/>
                  <a:pt x="134" y="15"/>
                  <a:pt x="135" y="14"/>
                </a:cubicBezTo>
                <a:close/>
                <a:moveTo>
                  <a:pt x="133" y="16"/>
                </a:moveTo>
                <a:cubicBezTo>
                  <a:pt x="133" y="17"/>
                  <a:pt x="134" y="17"/>
                  <a:pt x="134" y="17"/>
                </a:cubicBezTo>
                <a:cubicBezTo>
                  <a:pt x="134" y="18"/>
                  <a:pt x="134" y="18"/>
                  <a:pt x="133" y="18"/>
                </a:cubicBezTo>
                <a:cubicBezTo>
                  <a:pt x="133" y="18"/>
                  <a:pt x="133" y="17"/>
                  <a:pt x="132" y="17"/>
                </a:cubicBezTo>
                <a:cubicBezTo>
                  <a:pt x="132" y="17"/>
                  <a:pt x="133" y="17"/>
                  <a:pt x="133" y="16"/>
                </a:cubicBezTo>
                <a:close/>
                <a:moveTo>
                  <a:pt x="132" y="17"/>
                </a:moveTo>
                <a:cubicBezTo>
                  <a:pt x="132" y="18"/>
                  <a:pt x="133" y="18"/>
                  <a:pt x="133" y="18"/>
                </a:cubicBezTo>
                <a:cubicBezTo>
                  <a:pt x="133" y="19"/>
                  <a:pt x="133" y="19"/>
                  <a:pt x="133" y="19"/>
                </a:cubicBezTo>
                <a:cubicBezTo>
                  <a:pt x="133" y="19"/>
                  <a:pt x="133" y="19"/>
                  <a:pt x="133" y="19"/>
                </a:cubicBezTo>
                <a:cubicBezTo>
                  <a:pt x="132" y="18"/>
                  <a:pt x="132" y="18"/>
                  <a:pt x="132" y="18"/>
                </a:cubicBezTo>
                <a:cubicBezTo>
                  <a:pt x="132" y="18"/>
                  <a:pt x="132" y="18"/>
                  <a:pt x="132" y="17"/>
                </a:cubicBezTo>
                <a:close/>
                <a:moveTo>
                  <a:pt x="132" y="18"/>
                </a:moveTo>
                <a:cubicBezTo>
                  <a:pt x="132" y="18"/>
                  <a:pt x="132" y="18"/>
                  <a:pt x="132" y="18"/>
                </a:cubicBezTo>
                <a:cubicBezTo>
                  <a:pt x="132" y="18"/>
                  <a:pt x="132" y="18"/>
                  <a:pt x="132" y="18"/>
                </a:cubicBezTo>
                <a:cubicBezTo>
                  <a:pt x="132" y="18"/>
                  <a:pt x="132" y="18"/>
                  <a:pt x="132" y="18"/>
                </a:cubicBezTo>
                <a:cubicBezTo>
                  <a:pt x="132" y="19"/>
                  <a:pt x="133" y="19"/>
                  <a:pt x="133" y="19"/>
                </a:cubicBezTo>
                <a:cubicBezTo>
                  <a:pt x="133" y="19"/>
                  <a:pt x="132" y="19"/>
                  <a:pt x="132" y="19"/>
                </a:cubicBezTo>
                <a:cubicBezTo>
                  <a:pt x="132" y="19"/>
                  <a:pt x="132" y="19"/>
                  <a:pt x="131" y="19"/>
                </a:cubicBezTo>
                <a:cubicBezTo>
                  <a:pt x="131" y="18"/>
                  <a:pt x="131" y="18"/>
                  <a:pt x="132" y="18"/>
                </a:cubicBezTo>
                <a:close/>
                <a:moveTo>
                  <a:pt x="131" y="20"/>
                </a:moveTo>
                <a:cubicBezTo>
                  <a:pt x="131" y="20"/>
                  <a:pt x="131" y="20"/>
                  <a:pt x="131" y="21"/>
                </a:cubicBezTo>
                <a:cubicBezTo>
                  <a:pt x="131" y="21"/>
                  <a:pt x="131" y="21"/>
                  <a:pt x="131" y="21"/>
                </a:cubicBezTo>
                <a:cubicBezTo>
                  <a:pt x="131" y="21"/>
                  <a:pt x="131" y="21"/>
                  <a:pt x="131" y="20"/>
                </a:cubicBezTo>
                <a:cubicBezTo>
                  <a:pt x="131" y="20"/>
                  <a:pt x="131" y="20"/>
                  <a:pt x="131" y="20"/>
                </a:cubicBezTo>
                <a:close/>
                <a:moveTo>
                  <a:pt x="130" y="21"/>
                </a:moveTo>
                <a:cubicBezTo>
                  <a:pt x="131" y="21"/>
                  <a:pt x="131" y="21"/>
                  <a:pt x="131" y="21"/>
                </a:cubicBezTo>
                <a:cubicBezTo>
                  <a:pt x="131" y="21"/>
                  <a:pt x="131" y="22"/>
                  <a:pt x="131" y="22"/>
                </a:cubicBezTo>
                <a:cubicBezTo>
                  <a:pt x="131" y="22"/>
                  <a:pt x="130" y="22"/>
                  <a:pt x="130" y="21"/>
                </a:cubicBezTo>
                <a:cubicBezTo>
                  <a:pt x="130" y="21"/>
                  <a:pt x="130" y="21"/>
                  <a:pt x="130" y="21"/>
                </a:cubicBezTo>
                <a:close/>
                <a:moveTo>
                  <a:pt x="128" y="20"/>
                </a:moveTo>
                <a:cubicBezTo>
                  <a:pt x="128" y="20"/>
                  <a:pt x="128" y="20"/>
                  <a:pt x="128" y="20"/>
                </a:cubicBezTo>
                <a:cubicBezTo>
                  <a:pt x="128" y="20"/>
                  <a:pt x="128" y="20"/>
                  <a:pt x="128" y="20"/>
                </a:cubicBezTo>
                <a:cubicBezTo>
                  <a:pt x="128" y="20"/>
                  <a:pt x="128" y="20"/>
                  <a:pt x="128" y="20"/>
                </a:cubicBezTo>
                <a:cubicBezTo>
                  <a:pt x="128" y="20"/>
                  <a:pt x="128" y="20"/>
                  <a:pt x="128" y="20"/>
                </a:cubicBezTo>
                <a:cubicBezTo>
                  <a:pt x="128" y="20"/>
                  <a:pt x="128" y="20"/>
                  <a:pt x="128" y="20"/>
                </a:cubicBezTo>
                <a:close/>
                <a:moveTo>
                  <a:pt x="129" y="20"/>
                </a:moveTo>
                <a:cubicBezTo>
                  <a:pt x="128" y="20"/>
                  <a:pt x="128" y="20"/>
                  <a:pt x="128" y="19"/>
                </a:cubicBezTo>
                <a:cubicBezTo>
                  <a:pt x="128" y="19"/>
                  <a:pt x="129" y="19"/>
                  <a:pt x="129" y="19"/>
                </a:cubicBezTo>
                <a:cubicBezTo>
                  <a:pt x="129" y="19"/>
                  <a:pt x="129" y="19"/>
                  <a:pt x="129" y="20"/>
                </a:cubicBezTo>
                <a:close/>
                <a:moveTo>
                  <a:pt x="127" y="17"/>
                </a:moveTo>
                <a:cubicBezTo>
                  <a:pt x="128" y="17"/>
                  <a:pt x="129" y="18"/>
                  <a:pt x="129" y="18"/>
                </a:cubicBezTo>
                <a:cubicBezTo>
                  <a:pt x="129" y="19"/>
                  <a:pt x="129" y="19"/>
                  <a:pt x="129" y="19"/>
                </a:cubicBezTo>
                <a:cubicBezTo>
                  <a:pt x="128" y="19"/>
                  <a:pt x="128" y="19"/>
                  <a:pt x="128" y="19"/>
                </a:cubicBezTo>
                <a:cubicBezTo>
                  <a:pt x="128" y="19"/>
                  <a:pt x="128" y="19"/>
                  <a:pt x="128" y="19"/>
                </a:cubicBezTo>
                <a:cubicBezTo>
                  <a:pt x="128" y="18"/>
                  <a:pt x="128" y="18"/>
                  <a:pt x="127" y="17"/>
                </a:cubicBezTo>
                <a:cubicBezTo>
                  <a:pt x="127" y="17"/>
                  <a:pt x="127" y="17"/>
                  <a:pt x="127" y="17"/>
                </a:cubicBezTo>
                <a:close/>
                <a:moveTo>
                  <a:pt x="126" y="18"/>
                </a:moveTo>
                <a:cubicBezTo>
                  <a:pt x="126" y="18"/>
                  <a:pt x="126" y="18"/>
                  <a:pt x="126" y="19"/>
                </a:cubicBezTo>
                <a:cubicBezTo>
                  <a:pt x="125" y="19"/>
                  <a:pt x="125" y="18"/>
                  <a:pt x="125" y="18"/>
                </a:cubicBezTo>
                <a:cubicBezTo>
                  <a:pt x="125" y="18"/>
                  <a:pt x="125" y="18"/>
                  <a:pt x="126" y="18"/>
                </a:cubicBezTo>
                <a:close/>
                <a:moveTo>
                  <a:pt x="124" y="19"/>
                </a:moveTo>
                <a:cubicBezTo>
                  <a:pt x="125" y="19"/>
                  <a:pt x="125" y="19"/>
                  <a:pt x="126" y="19"/>
                </a:cubicBezTo>
                <a:cubicBezTo>
                  <a:pt x="125" y="20"/>
                  <a:pt x="125" y="20"/>
                  <a:pt x="125" y="21"/>
                </a:cubicBezTo>
                <a:cubicBezTo>
                  <a:pt x="125" y="21"/>
                  <a:pt x="125" y="21"/>
                  <a:pt x="124" y="21"/>
                </a:cubicBezTo>
                <a:cubicBezTo>
                  <a:pt x="124" y="21"/>
                  <a:pt x="124" y="21"/>
                  <a:pt x="124" y="21"/>
                </a:cubicBezTo>
                <a:cubicBezTo>
                  <a:pt x="124" y="20"/>
                  <a:pt x="124" y="20"/>
                  <a:pt x="124" y="19"/>
                </a:cubicBezTo>
                <a:cubicBezTo>
                  <a:pt x="124" y="19"/>
                  <a:pt x="124" y="19"/>
                  <a:pt x="124" y="19"/>
                </a:cubicBezTo>
                <a:close/>
                <a:moveTo>
                  <a:pt x="104" y="24"/>
                </a:moveTo>
                <a:cubicBezTo>
                  <a:pt x="104" y="24"/>
                  <a:pt x="104" y="23"/>
                  <a:pt x="104" y="23"/>
                </a:cubicBezTo>
                <a:cubicBezTo>
                  <a:pt x="104" y="23"/>
                  <a:pt x="104" y="22"/>
                  <a:pt x="104" y="22"/>
                </a:cubicBezTo>
                <a:cubicBezTo>
                  <a:pt x="105" y="22"/>
                  <a:pt x="105" y="22"/>
                  <a:pt x="105" y="22"/>
                </a:cubicBezTo>
                <a:cubicBezTo>
                  <a:pt x="105" y="23"/>
                  <a:pt x="104" y="23"/>
                  <a:pt x="104" y="24"/>
                </a:cubicBezTo>
                <a:close/>
                <a:moveTo>
                  <a:pt x="105" y="22"/>
                </a:moveTo>
                <a:cubicBezTo>
                  <a:pt x="105" y="22"/>
                  <a:pt x="105" y="22"/>
                  <a:pt x="104" y="22"/>
                </a:cubicBezTo>
                <a:cubicBezTo>
                  <a:pt x="105" y="21"/>
                  <a:pt x="105" y="20"/>
                  <a:pt x="105" y="20"/>
                </a:cubicBezTo>
                <a:cubicBezTo>
                  <a:pt x="106" y="20"/>
                  <a:pt x="106" y="20"/>
                  <a:pt x="106" y="21"/>
                </a:cubicBezTo>
                <a:cubicBezTo>
                  <a:pt x="106" y="21"/>
                  <a:pt x="105" y="22"/>
                  <a:pt x="105" y="22"/>
                </a:cubicBezTo>
                <a:close/>
                <a:moveTo>
                  <a:pt x="107" y="20"/>
                </a:moveTo>
                <a:cubicBezTo>
                  <a:pt x="106" y="20"/>
                  <a:pt x="106" y="20"/>
                  <a:pt x="106" y="19"/>
                </a:cubicBezTo>
                <a:cubicBezTo>
                  <a:pt x="106" y="19"/>
                  <a:pt x="107" y="18"/>
                  <a:pt x="107" y="18"/>
                </a:cubicBezTo>
                <a:cubicBezTo>
                  <a:pt x="108" y="18"/>
                  <a:pt x="108" y="19"/>
                  <a:pt x="108" y="19"/>
                </a:cubicBezTo>
                <a:cubicBezTo>
                  <a:pt x="108" y="19"/>
                  <a:pt x="107" y="20"/>
                  <a:pt x="107" y="20"/>
                </a:cubicBezTo>
                <a:cubicBezTo>
                  <a:pt x="107" y="20"/>
                  <a:pt x="107" y="20"/>
                  <a:pt x="107" y="20"/>
                </a:cubicBezTo>
                <a:close/>
                <a:moveTo>
                  <a:pt x="113" y="16"/>
                </a:moveTo>
                <a:cubicBezTo>
                  <a:pt x="112" y="16"/>
                  <a:pt x="111" y="15"/>
                  <a:pt x="110" y="15"/>
                </a:cubicBezTo>
                <a:cubicBezTo>
                  <a:pt x="111" y="14"/>
                  <a:pt x="112" y="14"/>
                  <a:pt x="112" y="13"/>
                </a:cubicBezTo>
                <a:cubicBezTo>
                  <a:pt x="114" y="15"/>
                  <a:pt x="116" y="16"/>
                  <a:pt x="117" y="17"/>
                </a:cubicBezTo>
                <a:cubicBezTo>
                  <a:pt x="116" y="17"/>
                  <a:pt x="115" y="16"/>
                  <a:pt x="114" y="16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4" y="16"/>
                  <a:pt x="114" y="16"/>
                  <a:pt x="113" y="16"/>
                </a:cubicBezTo>
                <a:close/>
                <a:moveTo>
                  <a:pt x="113" y="16"/>
                </a:moveTo>
                <a:cubicBezTo>
                  <a:pt x="113" y="16"/>
                  <a:pt x="113" y="16"/>
                  <a:pt x="112" y="17"/>
                </a:cubicBezTo>
                <a:cubicBezTo>
                  <a:pt x="112" y="16"/>
                  <a:pt x="111" y="16"/>
                  <a:pt x="110" y="16"/>
                </a:cubicBezTo>
                <a:cubicBezTo>
                  <a:pt x="110" y="16"/>
                  <a:pt x="111" y="16"/>
                  <a:pt x="112" y="17"/>
                </a:cubicBezTo>
                <a:cubicBezTo>
                  <a:pt x="111" y="17"/>
                  <a:pt x="110" y="18"/>
                  <a:pt x="109" y="18"/>
                </a:cubicBezTo>
                <a:cubicBezTo>
                  <a:pt x="109" y="18"/>
                  <a:pt x="108" y="17"/>
                  <a:pt x="108" y="17"/>
                </a:cubicBezTo>
                <a:cubicBezTo>
                  <a:pt x="108" y="16"/>
                  <a:pt x="109" y="16"/>
                  <a:pt x="110" y="15"/>
                </a:cubicBezTo>
                <a:cubicBezTo>
                  <a:pt x="111" y="15"/>
                  <a:pt x="112" y="16"/>
                  <a:pt x="113" y="16"/>
                </a:cubicBezTo>
                <a:close/>
                <a:moveTo>
                  <a:pt x="107" y="25"/>
                </a:moveTo>
                <a:cubicBezTo>
                  <a:pt x="107" y="24"/>
                  <a:pt x="107" y="24"/>
                  <a:pt x="107" y="23"/>
                </a:cubicBezTo>
                <a:cubicBezTo>
                  <a:pt x="107" y="24"/>
                  <a:pt x="107" y="24"/>
                  <a:pt x="107" y="25"/>
                </a:cubicBezTo>
                <a:close/>
                <a:moveTo>
                  <a:pt x="108" y="22"/>
                </a:moveTo>
                <a:cubicBezTo>
                  <a:pt x="108" y="22"/>
                  <a:pt x="108" y="22"/>
                  <a:pt x="108" y="22"/>
                </a:cubicBezTo>
                <a:cubicBezTo>
                  <a:pt x="108" y="21"/>
                  <a:pt x="108" y="21"/>
                  <a:pt x="108" y="21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09" y="22"/>
                  <a:pt x="109" y="22"/>
                  <a:pt x="108" y="22"/>
                </a:cubicBezTo>
                <a:close/>
                <a:moveTo>
                  <a:pt x="108" y="21"/>
                </a:moveTo>
                <a:cubicBezTo>
                  <a:pt x="109" y="20"/>
                  <a:pt x="109" y="20"/>
                  <a:pt x="109" y="20"/>
                </a:cubicBezTo>
                <a:cubicBezTo>
                  <a:pt x="110" y="20"/>
                  <a:pt x="110" y="20"/>
                  <a:pt x="110" y="21"/>
                </a:cubicBezTo>
                <a:cubicBezTo>
                  <a:pt x="110" y="21"/>
                  <a:pt x="110" y="21"/>
                  <a:pt x="109" y="21"/>
                </a:cubicBezTo>
                <a:cubicBezTo>
                  <a:pt x="109" y="21"/>
                  <a:pt x="109" y="21"/>
                  <a:pt x="108" y="21"/>
                </a:cubicBezTo>
                <a:close/>
                <a:moveTo>
                  <a:pt x="110" y="24"/>
                </a:moveTo>
                <a:cubicBezTo>
                  <a:pt x="110" y="24"/>
                  <a:pt x="110" y="23"/>
                  <a:pt x="110" y="22"/>
                </a:cubicBezTo>
                <a:cubicBezTo>
                  <a:pt x="110" y="22"/>
                  <a:pt x="111" y="22"/>
                  <a:pt x="111" y="22"/>
                </a:cubicBezTo>
                <a:cubicBezTo>
                  <a:pt x="111" y="23"/>
                  <a:pt x="111" y="23"/>
                  <a:pt x="111" y="23"/>
                </a:cubicBezTo>
                <a:cubicBezTo>
                  <a:pt x="111" y="23"/>
                  <a:pt x="111" y="24"/>
                  <a:pt x="110" y="24"/>
                </a:cubicBezTo>
                <a:close/>
                <a:moveTo>
                  <a:pt x="110" y="22"/>
                </a:moveTo>
                <a:cubicBezTo>
                  <a:pt x="110" y="21"/>
                  <a:pt x="110" y="21"/>
                  <a:pt x="110" y="21"/>
                </a:cubicBezTo>
                <a:cubicBezTo>
                  <a:pt x="111" y="21"/>
                  <a:pt x="111" y="22"/>
                  <a:pt x="111" y="22"/>
                </a:cubicBezTo>
                <a:cubicBezTo>
                  <a:pt x="111" y="22"/>
                  <a:pt x="110" y="22"/>
                  <a:pt x="110" y="22"/>
                </a:cubicBezTo>
                <a:close/>
                <a:moveTo>
                  <a:pt x="110" y="19"/>
                </a:moveTo>
                <a:cubicBezTo>
                  <a:pt x="110" y="19"/>
                  <a:pt x="110" y="19"/>
                  <a:pt x="110" y="18"/>
                </a:cubicBezTo>
                <a:cubicBezTo>
                  <a:pt x="111" y="19"/>
                  <a:pt x="111" y="19"/>
                  <a:pt x="112" y="19"/>
                </a:cubicBezTo>
                <a:cubicBezTo>
                  <a:pt x="112" y="20"/>
                  <a:pt x="111" y="20"/>
                  <a:pt x="111" y="20"/>
                </a:cubicBezTo>
                <a:cubicBezTo>
                  <a:pt x="111" y="19"/>
                  <a:pt x="110" y="19"/>
                  <a:pt x="110" y="19"/>
                </a:cubicBezTo>
                <a:close/>
                <a:moveTo>
                  <a:pt x="113" y="22"/>
                </a:moveTo>
                <a:cubicBezTo>
                  <a:pt x="113" y="22"/>
                  <a:pt x="113" y="22"/>
                  <a:pt x="113" y="22"/>
                </a:cubicBezTo>
                <a:cubicBezTo>
                  <a:pt x="113" y="22"/>
                  <a:pt x="113" y="22"/>
                  <a:pt x="113" y="22"/>
                </a:cubicBezTo>
                <a:cubicBezTo>
                  <a:pt x="113" y="22"/>
                  <a:pt x="113" y="22"/>
                  <a:pt x="113" y="22"/>
                </a:cubicBezTo>
                <a:close/>
                <a:moveTo>
                  <a:pt x="113" y="22"/>
                </a:moveTo>
                <a:cubicBezTo>
                  <a:pt x="113" y="22"/>
                  <a:pt x="113" y="22"/>
                  <a:pt x="113" y="22"/>
                </a:cubicBezTo>
                <a:cubicBezTo>
                  <a:pt x="112" y="21"/>
                  <a:pt x="112" y="21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3" y="20"/>
                  <a:pt x="113" y="21"/>
                  <a:pt x="114" y="21"/>
                </a:cubicBezTo>
                <a:cubicBezTo>
                  <a:pt x="114" y="21"/>
                  <a:pt x="113" y="22"/>
                  <a:pt x="113" y="22"/>
                </a:cubicBezTo>
                <a:close/>
                <a:moveTo>
                  <a:pt x="114" y="23"/>
                </a:moveTo>
                <a:cubicBezTo>
                  <a:pt x="114" y="23"/>
                  <a:pt x="114" y="23"/>
                  <a:pt x="114" y="23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14" y="23"/>
                  <a:pt x="114" y="23"/>
                  <a:pt x="114" y="23"/>
                </a:cubicBezTo>
                <a:close/>
                <a:moveTo>
                  <a:pt x="112" y="19"/>
                </a:moveTo>
                <a:cubicBezTo>
                  <a:pt x="113" y="19"/>
                  <a:pt x="114" y="18"/>
                  <a:pt x="114" y="18"/>
                </a:cubicBezTo>
                <a:cubicBezTo>
                  <a:pt x="113" y="19"/>
                  <a:pt x="113" y="19"/>
                  <a:pt x="112" y="19"/>
                </a:cubicBezTo>
                <a:cubicBezTo>
                  <a:pt x="112" y="19"/>
                  <a:pt x="111" y="19"/>
                  <a:pt x="110" y="18"/>
                </a:cubicBezTo>
                <a:cubicBezTo>
                  <a:pt x="111" y="18"/>
                  <a:pt x="112" y="17"/>
                  <a:pt x="112" y="17"/>
                </a:cubicBezTo>
                <a:cubicBezTo>
                  <a:pt x="113" y="18"/>
                  <a:pt x="115" y="19"/>
                  <a:pt x="115" y="20"/>
                </a:cubicBezTo>
                <a:cubicBezTo>
                  <a:pt x="115" y="20"/>
                  <a:pt x="115" y="21"/>
                  <a:pt x="114" y="21"/>
                </a:cubicBezTo>
                <a:cubicBezTo>
                  <a:pt x="114" y="20"/>
                  <a:pt x="113" y="20"/>
                  <a:pt x="112" y="19"/>
                </a:cubicBezTo>
                <a:close/>
                <a:moveTo>
                  <a:pt x="116" y="23"/>
                </a:moveTo>
                <a:cubicBezTo>
                  <a:pt x="116" y="23"/>
                  <a:pt x="116" y="23"/>
                  <a:pt x="116" y="23"/>
                </a:cubicBezTo>
                <a:cubicBezTo>
                  <a:pt x="116" y="22"/>
                  <a:pt x="116" y="22"/>
                  <a:pt x="115" y="22"/>
                </a:cubicBezTo>
                <a:cubicBezTo>
                  <a:pt x="115" y="21"/>
                  <a:pt x="116" y="21"/>
                  <a:pt x="116" y="21"/>
                </a:cubicBezTo>
                <a:cubicBezTo>
                  <a:pt x="116" y="22"/>
                  <a:pt x="116" y="22"/>
                  <a:pt x="117" y="23"/>
                </a:cubicBezTo>
                <a:cubicBezTo>
                  <a:pt x="116" y="23"/>
                  <a:pt x="116" y="23"/>
                  <a:pt x="116" y="23"/>
                </a:cubicBezTo>
                <a:close/>
                <a:moveTo>
                  <a:pt x="113" y="17"/>
                </a:moveTo>
                <a:cubicBezTo>
                  <a:pt x="113" y="17"/>
                  <a:pt x="113" y="16"/>
                  <a:pt x="113" y="16"/>
                </a:cubicBezTo>
                <a:cubicBezTo>
                  <a:pt x="115" y="17"/>
                  <a:pt x="116" y="17"/>
                  <a:pt x="118" y="18"/>
                </a:cubicBezTo>
                <a:cubicBezTo>
                  <a:pt x="118" y="18"/>
                  <a:pt x="118" y="19"/>
                  <a:pt x="118" y="19"/>
                </a:cubicBezTo>
                <a:cubicBezTo>
                  <a:pt x="118" y="19"/>
                  <a:pt x="117" y="19"/>
                  <a:pt x="117" y="20"/>
                </a:cubicBezTo>
                <a:cubicBezTo>
                  <a:pt x="116" y="19"/>
                  <a:pt x="114" y="18"/>
                  <a:pt x="113" y="17"/>
                </a:cubicBezTo>
                <a:close/>
                <a:moveTo>
                  <a:pt x="117" y="20"/>
                </a:moveTo>
                <a:cubicBezTo>
                  <a:pt x="118" y="20"/>
                  <a:pt x="118" y="20"/>
                  <a:pt x="119" y="19"/>
                </a:cubicBezTo>
                <a:cubicBezTo>
                  <a:pt x="119" y="20"/>
                  <a:pt x="119" y="20"/>
                  <a:pt x="119" y="21"/>
                </a:cubicBezTo>
                <a:cubicBezTo>
                  <a:pt x="119" y="21"/>
                  <a:pt x="119" y="21"/>
                  <a:pt x="118" y="21"/>
                </a:cubicBezTo>
                <a:cubicBezTo>
                  <a:pt x="118" y="21"/>
                  <a:pt x="118" y="21"/>
                  <a:pt x="117" y="20"/>
                </a:cubicBezTo>
                <a:close/>
                <a:moveTo>
                  <a:pt x="119" y="22"/>
                </a:moveTo>
                <a:cubicBezTo>
                  <a:pt x="119" y="22"/>
                  <a:pt x="119" y="22"/>
                  <a:pt x="120" y="22"/>
                </a:cubicBezTo>
                <a:cubicBezTo>
                  <a:pt x="120" y="22"/>
                  <a:pt x="120" y="22"/>
                  <a:pt x="120" y="22"/>
                </a:cubicBezTo>
                <a:cubicBezTo>
                  <a:pt x="120" y="22"/>
                  <a:pt x="119" y="22"/>
                  <a:pt x="119" y="23"/>
                </a:cubicBezTo>
                <a:cubicBezTo>
                  <a:pt x="119" y="22"/>
                  <a:pt x="119" y="22"/>
                  <a:pt x="119" y="22"/>
                </a:cubicBezTo>
                <a:close/>
                <a:moveTo>
                  <a:pt x="119" y="23"/>
                </a:moveTo>
                <a:cubicBezTo>
                  <a:pt x="119" y="23"/>
                  <a:pt x="120" y="23"/>
                  <a:pt x="120" y="22"/>
                </a:cubicBezTo>
                <a:cubicBezTo>
                  <a:pt x="120" y="23"/>
                  <a:pt x="120" y="23"/>
                  <a:pt x="120" y="23"/>
                </a:cubicBezTo>
                <a:cubicBezTo>
                  <a:pt x="120" y="23"/>
                  <a:pt x="119" y="23"/>
                  <a:pt x="119" y="23"/>
                </a:cubicBezTo>
                <a:cubicBezTo>
                  <a:pt x="119" y="23"/>
                  <a:pt x="119" y="23"/>
                  <a:pt x="119" y="23"/>
                </a:cubicBezTo>
                <a:close/>
                <a:moveTo>
                  <a:pt x="120" y="23"/>
                </a:moveTo>
                <a:cubicBezTo>
                  <a:pt x="119" y="23"/>
                  <a:pt x="119" y="23"/>
                  <a:pt x="119" y="23"/>
                </a:cubicBezTo>
                <a:cubicBezTo>
                  <a:pt x="119" y="23"/>
                  <a:pt x="120" y="23"/>
                  <a:pt x="120" y="23"/>
                </a:cubicBezTo>
                <a:cubicBezTo>
                  <a:pt x="120" y="23"/>
                  <a:pt x="120" y="23"/>
                  <a:pt x="120" y="23"/>
                </a:cubicBezTo>
                <a:close/>
                <a:moveTo>
                  <a:pt x="120" y="24"/>
                </a:moveTo>
                <a:cubicBezTo>
                  <a:pt x="120" y="24"/>
                  <a:pt x="120" y="24"/>
                  <a:pt x="120" y="24"/>
                </a:cubicBezTo>
                <a:cubicBezTo>
                  <a:pt x="120" y="24"/>
                  <a:pt x="120" y="24"/>
                  <a:pt x="120" y="24"/>
                </a:cubicBezTo>
                <a:cubicBezTo>
                  <a:pt x="120" y="24"/>
                  <a:pt x="120" y="24"/>
                  <a:pt x="120" y="24"/>
                </a:cubicBezTo>
                <a:cubicBezTo>
                  <a:pt x="120" y="24"/>
                  <a:pt x="120" y="24"/>
                  <a:pt x="120" y="24"/>
                </a:cubicBezTo>
                <a:close/>
                <a:moveTo>
                  <a:pt x="122" y="19"/>
                </a:moveTo>
                <a:cubicBezTo>
                  <a:pt x="121" y="19"/>
                  <a:pt x="121" y="19"/>
                  <a:pt x="121" y="19"/>
                </a:cubicBezTo>
                <a:cubicBezTo>
                  <a:pt x="121" y="19"/>
                  <a:pt x="121" y="19"/>
                  <a:pt x="120" y="19"/>
                </a:cubicBezTo>
                <a:cubicBezTo>
                  <a:pt x="121" y="18"/>
                  <a:pt x="121" y="18"/>
                  <a:pt x="121" y="18"/>
                </a:cubicBezTo>
                <a:cubicBezTo>
                  <a:pt x="121" y="19"/>
                  <a:pt x="121" y="19"/>
                  <a:pt x="122" y="19"/>
                </a:cubicBezTo>
                <a:close/>
                <a:moveTo>
                  <a:pt x="115" y="12"/>
                </a:moveTo>
                <a:cubicBezTo>
                  <a:pt x="118" y="14"/>
                  <a:pt x="120" y="16"/>
                  <a:pt x="121" y="17"/>
                </a:cubicBezTo>
                <a:cubicBezTo>
                  <a:pt x="120" y="17"/>
                  <a:pt x="120" y="17"/>
                  <a:pt x="120" y="17"/>
                </a:cubicBezTo>
                <a:cubicBezTo>
                  <a:pt x="120" y="17"/>
                  <a:pt x="121" y="17"/>
                  <a:pt x="121" y="18"/>
                </a:cubicBezTo>
                <a:cubicBezTo>
                  <a:pt x="121" y="18"/>
                  <a:pt x="121" y="18"/>
                  <a:pt x="121" y="18"/>
                </a:cubicBezTo>
                <a:cubicBezTo>
                  <a:pt x="121" y="18"/>
                  <a:pt x="121" y="18"/>
                  <a:pt x="120" y="18"/>
                </a:cubicBezTo>
                <a:cubicBezTo>
                  <a:pt x="119" y="17"/>
                  <a:pt x="116" y="15"/>
                  <a:pt x="113" y="13"/>
                </a:cubicBezTo>
                <a:cubicBezTo>
                  <a:pt x="114" y="13"/>
                  <a:pt x="114" y="12"/>
                  <a:pt x="115" y="12"/>
                </a:cubicBezTo>
                <a:close/>
                <a:moveTo>
                  <a:pt x="113" y="11"/>
                </a:moveTo>
                <a:cubicBezTo>
                  <a:pt x="113" y="12"/>
                  <a:pt x="114" y="12"/>
                  <a:pt x="114" y="12"/>
                </a:cubicBezTo>
                <a:cubicBezTo>
                  <a:pt x="113" y="12"/>
                  <a:pt x="113" y="12"/>
                  <a:pt x="112" y="13"/>
                </a:cubicBezTo>
                <a:cubicBezTo>
                  <a:pt x="112" y="12"/>
                  <a:pt x="112" y="12"/>
                  <a:pt x="111" y="12"/>
                </a:cubicBezTo>
                <a:cubicBezTo>
                  <a:pt x="112" y="12"/>
                  <a:pt x="113" y="12"/>
                  <a:pt x="113" y="11"/>
                </a:cubicBezTo>
                <a:close/>
                <a:moveTo>
                  <a:pt x="111" y="12"/>
                </a:moveTo>
                <a:cubicBezTo>
                  <a:pt x="111" y="12"/>
                  <a:pt x="111" y="13"/>
                  <a:pt x="112" y="13"/>
                </a:cubicBezTo>
                <a:cubicBezTo>
                  <a:pt x="110" y="14"/>
                  <a:pt x="108" y="15"/>
                  <a:pt x="107" y="16"/>
                </a:cubicBezTo>
                <a:cubicBezTo>
                  <a:pt x="106" y="16"/>
                  <a:pt x="105" y="16"/>
                  <a:pt x="105" y="15"/>
                </a:cubicBezTo>
                <a:cubicBezTo>
                  <a:pt x="107" y="14"/>
                  <a:pt x="109" y="13"/>
                  <a:pt x="111" y="12"/>
                </a:cubicBezTo>
                <a:close/>
                <a:moveTo>
                  <a:pt x="104" y="16"/>
                </a:moveTo>
                <a:cubicBezTo>
                  <a:pt x="105" y="16"/>
                  <a:pt x="106" y="16"/>
                  <a:pt x="106" y="17"/>
                </a:cubicBezTo>
                <a:cubicBezTo>
                  <a:pt x="105" y="17"/>
                  <a:pt x="105" y="18"/>
                  <a:pt x="104" y="18"/>
                </a:cubicBezTo>
                <a:cubicBezTo>
                  <a:pt x="104" y="18"/>
                  <a:pt x="103" y="18"/>
                  <a:pt x="103" y="17"/>
                </a:cubicBezTo>
                <a:cubicBezTo>
                  <a:pt x="103" y="17"/>
                  <a:pt x="104" y="16"/>
                  <a:pt x="104" y="16"/>
                </a:cubicBezTo>
                <a:close/>
                <a:moveTo>
                  <a:pt x="103" y="17"/>
                </a:moveTo>
                <a:cubicBezTo>
                  <a:pt x="103" y="18"/>
                  <a:pt x="104" y="18"/>
                  <a:pt x="104" y="18"/>
                </a:cubicBezTo>
                <a:cubicBezTo>
                  <a:pt x="103" y="19"/>
                  <a:pt x="102" y="20"/>
                  <a:pt x="102" y="21"/>
                </a:cubicBezTo>
                <a:cubicBezTo>
                  <a:pt x="102" y="21"/>
                  <a:pt x="101" y="21"/>
                  <a:pt x="101" y="21"/>
                </a:cubicBezTo>
                <a:cubicBezTo>
                  <a:pt x="102" y="19"/>
                  <a:pt x="102" y="18"/>
                  <a:pt x="103" y="17"/>
                </a:cubicBezTo>
                <a:close/>
                <a:moveTo>
                  <a:pt x="101" y="21"/>
                </a:moveTo>
                <a:cubicBezTo>
                  <a:pt x="101" y="22"/>
                  <a:pt x="101" y="22"/>
                  <a:pt x="101" y="22"/>
                </a:cubicBezTo>
                <a:cubicBezTo>
                  <a:pt x="101" y="22"/>
                  <a:pt x="101" y="23"/>
                  <a:pt x="101" y="23"/>
                </a:cubicBezTo>
                <a:cubicBezTo>
                  <a:pt x="101" y="23"/>
                  <a:pt x="101" y="22"/>
                  <a:pt x="101" y="21"/>
                </a:cubicBezTo>
                <a:close/>
                <a:moveTo>
                  <a:pt x="99" y="20"/>
                </a:moveTo>
                <a:cubicBezTo>
                  <a:pt x="99" y="21"/>
                  <a:pt x="99" y="21"/>
                  <a:pt x="98" y="22"/>
                </a:cubicBezTo>
                <a:cubicBezTo>
                  <a:pt x="98" y="22"/>
                  <a:pt x="98" y="22"/>
                  <a:pt x="98" y="22"/>
                </a:cubicBezTo>
                <a:cubicBezTo>
                  <a:pt x="99" y="21"/>
                  <a:pt x="98" y="20"/>
                  <a:pt x="98" y="20"/>
                </a:cubicBezTo>
                <a:cubicBezTo>
                  <a:pt x="99" y="20"/>
                  <a:pt x="99" y="20"/>
                  <a:pt x="99" y="20"/>
                </a:cubicBezTo>
                <a:close/>
                <a:moveTo>
                  <a:pt x="95" y="22"/>
                </a:moveTo>
                <a:cubicBezTo>
                  <a:pt x="95" y="21"/>
                  <a:pt x="94" y="20"/>
                  <a:pt x="94" y="20"/>
                </a:cubicBezTo>
                <a:cubicBezTo>
                  <a:pt x="95" y="20"/>
                  <a:pt x="95" y="20"/>
                  <a:pt x="96" y="21"/>
                </a:cubicBezTo>
                <a:cubicBezTo>
                  <a:pt x="95" y="22"/>
                  <a:pt x="95" y="22"/>
                  <a:pt x="95" y="22"/>
                </a:cubicBezTo>
                <a:close/>
                <a:moveTo>
                  <a:pt x="96" y="16"/>
                </a:moveTo>
                <a:cubicBezTo>
                  <a:pt x="96" y="16"/>
                  <a:pt x="96" y="17"/>
                  <a:pt x="96" y="18"/>
                </a:cubicBezTo>
                <a:cubicBezTo>
                  <a:pt x="95" y="18"/>
                  <a:pt x="94" y="18"/>
                  <a:pt x="94" y="18"/>
                </a:cubicBezTo>
                <a:cubicBezTo>
                  <a:pt x="95" y="18"/>
                  <a:pt x="95" y="18"/>
                  <a:pt x="96" y="19"/>
                </a:cubicBezTo>
                <a:cubicBezTo>
                  <a:pt x="96" y="19"/>
                  <a:pt x="96" y="20"/>
                  <a:pt x="96" y="20"/>
                </a:cubicBezTo>
                <a:cubicBezTo>
                  <a:pt x="95" y="20"/>
                  <a:pt x="94" y="19"/>
                  <a:pt x="93" y="19"/>
                </a:cubicBezTo>
                <a:cubicBezTo>
                  <a:pt x="93" y="18"/>
                  <a:pt x="93" y="18"/>
                  <a:pt x="92" y="17"/>
                </a:cubicBezTo>
                <a:cubicBezTo>
                  <a:pt x="94" y="16"/>
                  <a:pt x="95" y="16"/>
                  <a:pt x="96" y="16"/>
                </a:cubicBezTo>
                <a:close/>
                <a:moveTo>
                  <a:pt x="65" y="27"/>
                </a:moveTo>
                <a:cubicBezTo>
                  <a:pt x="66" y="25"/>
                  <a:pt x="66" y="24"/>
                  <a:pt x="67" y="23"/>
                </a:cubicBezTo>
                <a:cubicBezTo>
                  <a:pt x="67" y="23"/>
                  <a:pt x="67" y="24"/>
                  <a:pt x="67" y="24"/>
                </a:cubicBezTo>
                <a:cubicBezTo>
                  <a:pt x="66" y="26"/>
                  <a:pt x="65" y="27"/>
                  <a:pt x="65" y="27"/>
                </a:cubicBezTo>
                <a:close/>
                <a:moveTo>
                  <a:pt x="74" y="26"/>
                </a:moveTo>
                <a:cubicBezTo>
                  <a:pt x="75" y="26"/>
                  <a:pt x="75" y="26"/>
                  <a:pt x="75" y="26"/>
                </a:cubicBezTo>
                <a:cubicBezTo>
                  <a:pt x="75" y="26"/>
                  <a:pt x="75" y="26"/>
                  <a:pt x="75" y="26"/>
                </a:cubicBezTo>
                <a:cubicBezTo>
                  <a:pt x="75" y="26"/>
                  <a:pt x="75" y="26"/>
                  <a:pt x="74" y="26"/>
                </a:cubicBezTo>
                <a:close/>
                <a:moveTo>
                  <a:pt x="76" y="26"/>
                </a:moveTo>
                <a:cubicBezTo>
                  <a:pt x="76" y="26"/>
                  <a:pt x="76" y="26"/>
                  <a:pt x="76" y="26"/>
                </a:cubicBezTo>
                <a:cubicBezTo>
                  <a:pt x="75" y="26"/>
                  <a:pt x="75" y="26"/>
                  <a:pt x="75" y="26"/>
                </a:cubicBezTo>
                <a:cubicBezTo>
                  <a:pt x="75" y="25"/>
                  <a:pt x="76" y="25"/>
                  <a:pt x="76" y="24"/>
                </a:cubicBezTo>
                <a:cubicBezTo>
                  <a:pt x="76" y="25"/>
                  <a:pt x="76" y="26"/>
                  <a:pt x="76" y="26"/>
                </a:cubicBezTo>
                <a:close/>
                <a:moveTo>
                  <a:pt x="78" y="25"/>
                </a:moveTo>
                <a:cubicBezTo>
                  <a:pt x="78" y="25"/>
                  <a:pt x="78" y="25"/>
                  <a:pt x="78" y="26"/>
                </a:cubicBezTo>
                <a:cubicBezTo>
                  <a:pt x="78" y="25"/>
                  <a:pt x="77" y="25"/>
                  <a:pt x="77" y="24"/>
                </a:cubicBezTo>
                <a:cubicBezTo>
                  <a:pt x="77" y="24"/>
                  <a:pt x="77" y="23"/>
                  <a:pt x="78" y="23"/>
                </a:cubicBezTo>
                <a:cubicBezTo>
                  <a:pt x="78" y="24"/>
                  <a:pt x="78" y="24"/>
                  <a:pt x="78" y="25"/>
                </a:cubicBezTo>
                <a:close/>
                <a:moveTo>
                  <a:pt x="79" y="22"/>
                </a:moveTo>
                <a:cubicBezTo>
                  <a:pt x="79" y="22"/>
                  <a:pt x="79" y="22"/>
                  <a:pt x="80" y="22"/>
                </a:cubicBezTo>
                <a:cubicBezTo>
                  <a:pt x="80" y="22"/>
                  <a:pt x="81" y="22"/>
                  <a:pt x="81" y="22"/>
                </a:cubicBezTo>
                <a:cubicBezTo>
                  <a:pt x="81" y="22"/>
                  <a:pt x="81" y="23"/>
                  <a:pt x="81" y="23"/>
                </a:cubicBezTo>
                <a:cubicBezTo>
                  <a:pt x="81" y="23"/>
                  <a:pt x="80" y="24"/>
                  <a:pt x="80" y="24"/>
                </a:cubicBezTo>
                <a:cubicBezTo>
                  <a:pt x="79" y="24"/>
                  <a:pt x="79" y="23"/>
                  <a:pt x="79" y="22"/>
                </a:cubicBezTo>
                <a:close/>
                <a:moveTo>
                  <a:pt x="80" y="21"/>
                </a:moveTo>
                <a:cubicBezTo>
                  <a:pt x="80" y="21"/>
                  <a:pt x="80" y="21"/>
                  <a:pt x="80" y="21"/>
                </a:cubicBezTo>
                <a:cubicBezTo>
                  <a:pt x="81" y="21"/>
                  <a:pt x="81" y="22"/>
                  <a:pt x="81" y="22"/>
                </a:cubicBezTo>
                <a:cubicBezTo>
                  <a:pt x="81" y="22"/>
                  <a:pt x="80" y="22"/>
                  <a:pt x="80" y="21"/>
                </a:cubicBezTo>
                <a:close/>
                <a:moveTo>
                  <a:pt x="81" y="25"/>
                </a:moveTo>
                <a:cubicBezTo>
                  <a:pt x="81" y="25"/>
                  <a:pt x="80" y="25"/>
                  <a:pt x="80" y="25"/>
                </a:cubicBezTo>
                <a:cubicBezTo>
                  <a:pt x="80" y="25"/>
                  <a:pt x="80" y="25"/>
                  <a:pt x="80" y="25"/>
                </a:cubicBezTo>
                <a:cubicBezTo>
                  <a:pt x="81" y="25"/>
                  <a:pt x="81" y="25"/>
                  <a:pt x="81" y="24"/>
                </a:cubicBezTo>
                <a:cubicBezTo>
                  <a:pt x="81" y="24"/>
                  <a:pt x="81" y="25"/>
                  <a:pt x="81" y="25"/>
                </a:cubicBezTo>
                <a:close/>
                <a:moveTo>
                  <a:pt x="82" y="21"/>
                </a:moveTo>
                <a:cubicBezTo>
                  <a:pt x="82" y="20"/>
                  <a:pt x="82" y="20"/>
                  <a:pt x="83" y="20"/>
                </a:cubicBezTo>
                <a:cubicBezTo>
                  <a:pt x="83" y="21"/>
                  <a:pt x="83" y="21"/>
                  <a:pt x="84" y="21"/>
                </a:cubicBezTo>
                <a:cubicBezTo>
                  <a:pt x="83" y="21"/>
                  <a:pt x="83" y="22"/>
                  <a:pt x="83" y="22"/>
                </a:cubicBezTo>
                <a:cubicBezTo>
                  <a:pt x="83" y="21"/>
                  <a:pt x="82" y="21"/>
                  <a:pt x="82" y="21"/>
                </a:cubicBezTo>
                <a:close/>
                <a:moveTo>
                  <a:pt x="85" y="21"/>
                </a:moveTo>
                <a:cubicBezTo>
                  <a:pt x="84" y="20"/>
                  <a:pt x="84" y="20"/>
                  <a:pt x="83" y="20"/>
                </a:cubicBezTo>
                <a:cubicBezTo>
                  <a:pt x="84" y="20"/>
                  <a:pt x="84" y="20"/>
                  <a:pt x="85" y="19"/>
                </a:cubicBezTo>
                <a:cubicBezTo>
                  <a:pt x="85" y="20"/>
                  <a:pt x="85" y="20"/>
                  <a:pt x="85" y="20"/>
                </a:cubicBezTo>
                <a:cubicBezTo>
                  <a:pt x="85" y="20"/>
                  <a:pt x="85" y="20"/>
                  <a:pt x="85" y="21"/>
                </a:cubicBezTo>
                <a:close/>
                <a:moveTo>
                  <a:pt x="86" y="21"/>
                </a:moveTo>
                <a:cubicBezTo>
                  <a:pt x="86" y="21"/>
                  <a:pt x="86" y="21"/>
                  <a:pt x="86" y="22"/>
                </a:cubicBezTo>
                <a:cubicBezTo>
                  <a:pt x="86" y="21"/>
                  <a:pt x="86" y="21"/>
                  <a:pt x="85" y="21"/>
                </a:cubicBezTo>
                <a:cubicBezTo>
                  <a:pt x="86" y="21"/>
                  <a:pt x="86" y="21"/>
                  <a:pt x="86" y="21"/>
                </a:cubicBezTo>
                <a:close/>
                <a:moveTo>
                  <a:pt x="84" y="21"/>
                </a:moveTo>
                <a:cubicBezTo>
                  <a:pt x="84" y="21"/>
                  <a:pt x="84" y="21"/>
                  <a:pt x="84" y="21"/>
                </a:cubicBezTo>
                <a:cubicBezTo>
                  <a:pt x="84" y="21"/>
                  <a:pt x="84" y="21"/>
                  <a:pt x="83" y="20"/>
                </a:cubicBezTo>
                <a:cubicBezTo>
                  <a:pt x="84" y="21"/>
                  <a:pt x="84" y="21"/>
                  <a:pt x="84" y="21"/>
                </a:cubicBezTo>
                <a:close/>
                <a:moveTo>
                  <a:pt x="85" y="23"/>
                </a:moveTo>
                <a:cubicBezTo>
                  <a:pt x="84" y="23"/>
                  <a:pt x="84" y="23"/>
                  <a:pt x="84" y="23"/>
                </a:cubicBezTo>
                <a:cubicBezTo>
                  <a:pt x="84" y="23"/>
                  <a:pt x="84" y="23"/>
                  <a:pt x="83" y="22"/>
                </a:cubicBezTo>
                <a:cubicBezTo>
                  <a:pt x="84" y="22"/>
                  <a:pt x="84" y="22"/>
                  <a:pt x="84" y="22"/>
                </a:cubicBezTo>
                <a:cubicBezTo>
                  <a:pt x="85" y="22"/>
                  <a:pt x="85" y="23"/>
                  <a:pt x="85" y="23"/>
                </a:cubicBezTo>
                <a:close/>
                <a:moveTo>
                  <a:pt x="85" y="21"/>
                </a:moveTo>
                <a:cubicBezTo>
                  <a:pt x="85" y="21"/>
                  <a:pt x="85" y="21"/>
                  <a:pt x="85" y="21"/>
                </a:cubicBezTo>
                <a:cubicBezTo>
                  <a:pt x="86" y="22"/>
                  <a:pt x="86" y="22"/>
                  <a:pt x="87" y="22"/>
                </a:cubicBezTo>
                <a:cubicBezTo>
                  <a:pt x="87" y="23"/>
                  <a:pt x="87" y="23"/>
                  <a:pt x="87" y="23"/>
                </a:cubicBezTo>
                <a:cubicBezTo>
                  <a:pt x="87" y="23"/>
                  <a:pt x="86" y="23"/>
                  <a:pt x="86" y="23"/>
                </a:cubicBezTo>
                <a:cubicBezTo>
                  <a:pt x="86" y="22"/>
                  <a:pt x="85" y="22"/>
                  <a:pt x="85" y="21"/>
                </a:cubicBezTo>
                <a:close/>
                <a:moveTo>
                  <a:pt x="86" y="23"/>
                </a:moveTo>
                <a:cubicBezTo>
                  <a:pt x="86" y="23"/>
                  <a:pt x="87" y="23"/>
                  <a:pt x="87" y="23"/>
                </a:cubicBezTo>
                <a:cubicBezTo>
                  <a:pt x="87" y="23"/>
                  <a:pt x="87" y="23"/>
                  <a:pt x="87" y="24"/>
                </a:cubicBezTo>
                <a:cubicBezTo>
                  <a:pt x="87" y="24"/>
                  <a:pt x="87" y="24"/>
                  <a:pt x="87" y="24"/>
                </a:cubicBezTo>
                <a:cubicBezTo>
                  <a:pt x="87" y="23"/>
                  <a:pt x="86" y="23"/>
                  <a:pt x="86" y="23"/>
                </a:cubicBezTo>
                <a:close/>
                <a:moveTo>
                  <a:pt x="87" y="25"/>
                </a:moveTo>
                <a:cubicBezTo>
                  <a:pt x="87" y="25"/>
                  <a:pt x="87" y="25"/>
                  <a:pt x="87" y="25"/>
                </a:cubicBezTo>
                <a:cubicBezTo>
                  <a:pt x="87" y="24"/>
                  <a:pt x="87" y="24"/>
                  <a:pt x="87" y="24"/>
                </a:cubicBezTo>
                <a:cubicBezTo>
                  <a:pt x="87" y="24"/>
                  <a:pt x="87" y="24"/>
                  <a:pt x="87" y="24"/>
                </a:cubicBezTo>
                <a:cubicBezTo>
                  <a:pt x="87" y="24"/>
                  <a:pt x="87" y="24"/>
                  <a:pt x="87" y="25"/>
                </a:cubicBezTo>
                <a:close/>
                <a:moveTo>
                  <a:pt x="90" y="24"/>
                </a:moveTo>
                <a:cubicBezTo>
                  <a:pt x="89" y="23"/>
                  <a:pt x="89" y="21"/>
                  <a:pt x="87" y="20"/>
                </a:cubicBezTo>
                <a:cubicBezTo>
                  <a:pt x="88" y="20"/>
                  <a:pt x="88" y="19"/>
                  <a:pt x="88" y="19"/>
                </a:cubicBezTo>
                <a:cubicBezTo>
                  <a:pt x="90" y="21"/>
                  <a:pt x="90" y="22"/>
                  <a:pt x="90" y="24"/>
                </a:cubicBezTo>
                <a:cubicBezTo>
                  <a:pt x="90" y="24"/>
                  <a:pt x="90" y="24"/>
                  <a:pt x="90" y="24"/>
                </a:cubicBezTo>
                <a:close/>
                <a:moveTo>
                  <a:pt x="88" y="16"/>
                </a:moveTo>
                <a:cubicBezTo>
                  <a:pt x="89" y="17"/>
                  <a:pt x="90" y="17"/>
                  <a:pt x="91" y="18"/>
                </a:cubicBezTo>
                <a:cubicBezTo>
                  <a:pt x="90" y="18"/>
                  <a:pt x="90" y="18"/>
                  <a:pt x="90" y="18"/>
                </a:cubicBezTo>
                <a:cubicBezTo>
                  <a:pt x="89" y="17"/>
                  <a:pt x="88" y="17"/>
                  <a:pt x="88" y="16"/>
                </a:cubicBezTo>
                <a:close/>
                <a:moveTo>
                  <a:pt x="92" y="21"/>
                </a:moveTo>
                <a:cubicBezTo>
                  <a:pt x="92" y="20"/>
                  <a:pt x="91" y="19"/>
                  <a:pt x="90" y="18"/>
                </a:cubicBezTo>
                <a:cubicBezTo>
                  <a:pt x="90" y="18"/>
                  <a:pt x="91" y="18"/>
                  <a:pt x="91" y="18"/>
                </a:cubicBezTo>
                <a:cubicBezTo>
                  <a:pt x="91" y="18"/>
                  <a:pt x="91" y="18"/>
                  <a:pt x="92" y="18"/>
                </a:cubicBezTo>
                <a:cubicBezTo>
                  <a:pt x="92" y="19"/>
                  <a:pt x="92" y="20"/>
                  <a:pt x="92" y="21"/>
                </a:cubicBezTo>
                <a:close/>
                <a:moveTo>
                  <a:pt x="83" y="12"/>
                </a:moveTo>
                <a:cubicBezTo>
                  <a:pt x="88" y="13"/>
                  <a:pt x="90" y="15"/>
                  <a:pt x="91" y="17"/>
                </a:cubicBezTo>
                <a:cubicBezTo>
                  <a:pt x="91" y="17"/>
                  <a:pt x="91" y="17"/>
                  <a:pt x="91" y="17"/>
                </a:cubicBezTo>
                <a:cubicBezTo>
                  <a:pt x="90" y="17"/>
                  <a:pt x="89" y="16"/>
                  <a:pt x="87" y="16"/>
                </a:cubicBezTo>
                <a:cubicBezTo>
                  <a:pt x="86" y="15"/>
                  <a:pt x="84" y="13"/>
                  <a:pt x="81" y="12"/>
                </a:cubicBezTo>
                <a:cubicBezTo>
                  <a:pt x="82" y="12"/>
                  <a:pt x="82" y="12"/>
                  <a:pt x="83" y="12"/>
                </a:cubicBezTo>
                <a:close/>
                <a:moveTo>
                  <a:pt x="81" y="13"/>
                </a:moveTo>
                <a:cubicBezTo>
                  <a:pt x="83" y="14"/>
                  <a:pt x="86" y="16"/>
                  <a:pt x="88" y="19"/>
                </a:cubicBezTo>
                <a:cubicBezTo>
                  <a:pt x="88" y="19"/>
                  <a:pt x="87" y="19"/>
                  <a:pt x="87" y="20"/>
                </a:cubicBezTo>
                <a:cubicBezTo>
                  <a:pt x="86" y="19"/>
                  <a:pt x="86" y="19"/>
                  <a:pt x="86" y="19"/>
                </a:cubicBezTo>
                <a:cubicBezTo>
                  <a:pt x="87" y="19"/>
                  <a:pt x="88" y="19"/>
                  <a:pt x="88" y="19"/>
                </a:cubicBezTo>
                <a:cubicBezTo>
                  <a:pt x="87" y="19"/>
                  <a:pt x="86" y="19"/>
                  <a:pt x="86" y="19"/>
                </a:cubicBezTo>
                <a:cubicBezTo>
                  <a:pt x="85" y="18"/>
                  <a:pt x="83" y="17"/>
                  <a:pt x="81" y="16"/>
                </a:cubicBezTo>
                <a:cubicBezTo>
                  <a:pt x="81" y="16"/>
                  <a:pt x="83" y="17"/>
                  <a:pt x="85" y="19"/>
                </a:cubicBezTo>
                <a:cubicBezTo>
                  <a:pt x="84" y="19"/>
                  <a:pt x="83" y="20"/>
                  <a:pt x="83" y="20"/>
                </a:cubicBezTo>
                <a:cubicBezTo>
                  <a:pt x="82" y="20"/>
                  <a:pt x="82" y="20"/>
                  <a:pt x="82" y="20"/>
                </a:cubicBezTo>
                <a:cubicBezTo>
                  <a:pt x="82" y="19"/>
                  <a:pt x="81" y="19"/>
                  <a:pt x="81" y="19"/>
                </a:cubicBezTo>
                <a:cubicBezTo>
                  <a:pt x="81" y="19"/>
                  <a:pt x="81" y="19"/>
                  <a:pt x="81" y="19"/>
                </a:cubicBezTo>
                <a:cubicBezTo>
                  <a:pt x="81" y="19"/>
                  <a:pt x="81" y="19"/>
                  <a:pt x="81" y="19"/>
                </a:cubicBezTo>
                <a:cubicBezTo>
                  <a:pt x="81" y="19"/>
                  <a:pt x="81" y="19"/>
                  <a:pt x="81" y="19"/>
                </a:cubicBezTo>
                <a:cubicBezTo>
                  <a:pt x="82" y="20"/>
                  <a:pt x="82" y="20"/>
                  <a:pt x="82" y="20"/>
                </a:cubicBezTo>
                <a:cubicBezTo>
                  <a:pt x="82" y="20"/>
                  <a:pt x="82" y="20"/>
                  <a:pt x="81" y="20"/>
                </a:cubicBezTo>
                <a:cubicBezTo>
                  <a:pt x="79" y="18"/>
                  <a:pt x="77" y="17"/>
                  <a:pt x="75" y="16"/>
                </a:cubicBezTo>
                <a:cubicBezTo>
                  <a:pt x="77" y="14"/>
                  <a:pt x="79" y="13"/>
                  <a:pt x="81" y="13"/>
                </a:cubicBezTo>
                <a:close/>
                <a:moveTo>
                  <a:pt x="74" y="16"/>
                </a:moveTo>
                <a:cubicBezTo>
                  <a:pt x="77" y="18"/>
                  <a:pt x="79" y="19"/>
                  <a:pt x="80" y="21"/>
                </a:cubicBezTo>
                <a:cubicBezTo>
                  <a:pt x="80" y="21"/>
                  <a:pt x="80" y="21"/>
                  <a:pt x="79" y="21"/>
                </a:cubicBezTo>
                <a:cubicBezTo>
                  <a:pt x="78" y="21"/>
                  <a:pt x="77" y="20"/>
                  <a:pt x="75" y="20"/>
                </a:cubicBezTo>
                <a:cubicBezTo>
                  <a:pt x="75" y="20"/>
                  <a:pt x="77" y="20"/>
                  <a:pt x="79" y="21"/>
                </a:cubicBezTo>
                <a:cubicBezTo>
                  <a:pt x="79" y="21"/>
                  <a:pt x="78" y="22"/>
                  <a:pt x="78" y="22"/>
                </a:cubicBezTo>
                <a:cubicBezTo>
                  <a:pt x="77" y="21"/>
                  <a:pt x="76" y="21"/>
                  <a:pt x="75" y="20"/>
                </a:cubicBezTo>
                <a:cubicBezTo>
                  <a:pt x="75" y="20"/>
                  <a:pt x="76" y="21"/>
                  <a:pt x="77" y="22"/>
                </a:cubicBezTo>
                <a:cubicBezTo>
                  <a:pt x="77" y="22"/>
                  <a:pt x="76" y="23"/>
                  <a:pt x="76" y="23"/>
                </a:cubicBezTo>
                <a:cubicBezTo>
                  <a:pt x="75" y="23"/>
                  <a:pt x="75" y="22"/>
                  <a:pt x="74" y="22"/>
                </a:cubicBezTo>
                <a:cubicBezTo>
                  <a:pt x="74" y="22"/>
                  <a:pt x="75" y="22"/>
                  <a:pt x="76" y="23"/>
                </a:cubicBezTo>
                <a:cubicBezTo>
                  <a:pt x="75" y="24"/>
                  <a:pt x="74" y="25"/>
                  <a:pt x="73" y="25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5"/>
                  <a:pt x="73" y="25"/>
                  <a:pt x="73" y="25"/>
                </a:cubicBezTo>
                <a:cubicBezTo>
                  <a:pt x="73" y="26"/>
                  <a:pt x="72" y="26"/>
                  <a:pt x="72" y="27"/>
                </a:cubicBezTo>
                <a:cubicBezTo>
                  <a:pt x="69" y="24"/>
                  <a:pt x="75" y="21"/>
                  <a:pt x="75" y="21"/>
                </a:cubicBezTo>
                <a:cubicBezTo>
                  <a:pt x="72" y="23"/>
                  <a:pt x="70" y="24"/>
                  <a:pt x="6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70" y="21"/>
                  <a:pt x="75" y="19"/>
                  <a:pt x="75" y="19"/>
                </a:cubicBezTo>
                <a:cubicBezTo>
                  <a:pt x="72" y="20"/>
                  <a:pt x="70" y="22"/>
                  <a:pt x="68" y="23"/>
                </a:cubicBezTo>
                <a:cubicBezTo>
                  <a:pt x="68" y="23"/>
                  <a:pt x="67" y="23"/>
                  <a:pt x="67" y="22"/>
                </a:cubicBezTo>
                <a:cubicBezTo>
                  <a:pt x="69" y="20"/>
                  <a:pt x="71" y="18"/>
                  <a:pt x="74" y="16"/>
                </a:cubicBezTo>
                <a:close/>
                <a:moveTo>
                  <a:pt x="72" y="15"/>
                </a:moveTo>
                <a:cubicBezTo>
                  <a:pt x="73" y="15"/>
                  <a:pt x="73" y="15"/>
                  <a:pt x="73" y="16"/>
                </a:cubicBezTo>
                <a:cubicBezTo>
                  <a:pt x="70" y="18"/>
                  <a:pt x="67" y="19"/>
                  <a:pt x="66" y="21"/>
                </a:cubicBezTo>
                <a:cubicBezTo>
                  <a:pt x="65" y="21"/>
                  <a:pt x="65" y="20"/>
                  <a:pt x="64" y="20"/>
                </a:cubicBezTo>
                <a:cubicBezTo>
                  <a:pt x="66" y="17"/>
                  <a:pt x="70" y="16"/>
                  <a:pt x="72" y="15"/>
                </a:cubicBezTo>
                <a:close/>
                <a:moveTo>
                  <a:pt x="64" y="20"/>
                </a:moveTo>
                <a:cubicBezTo>
                  <a:pt x="65" y="21"/>
                  <a:pt x="65" y="21"/>
                  <a:pt x="65" y="21"/>
                </a:cubicBezTo>
                <a:cubicBezTo>
                  <a:pt x="64" y="23"/>
                  <a:pt x="63" y="24"/>
                  <a:pt x="63" y="25"/>
                </a:cubicBezTo>
                <a:cubicBezTo>
                  <a:pt x="63" y="25"/>
                  <a:pt x="63" y="24"/>
                  <a:pt x="63" y="24"/>
                </a:cubicBezTo>
                <a:cubicBezTo>
                  <a:pt x="63" y="23"/>
                  <a:pt x="63" y="21"/>
                  <a:pt x="64" y="20"/>
                </a:cubicBezTo>
                <a:close/>
                <a:moveTo>
                  <a:pt x="61" y="22"/>
                </a:moveTo>
                <a:cubicBezTo>
                  <a:pt x="61" y="22"/>
                  <a:pt x="61" y="23"/>
                  <a:pt x="61" y="23"/>
                </a:cubicBezTo>
                <a:cubicBezTo>
                  <a:pt x="61" y="23"/>
                  <a:pt x="60" y="23"/>
                  <a:pt x="60" y="23"/>
                </a:cubicBezTo>
                <a:cubicBezTo>
                  <a:pt x="60" y="23"/>
                  <a:pt x="60" y="22"/>
                  <a:pt x="60" y="22"/>
                </a:cubicBezTo>
                <a:cubicBezTo>
                  <a:pt x="61" y="22"/>
                  <a:pt x="61" y="22"/>
                  <a:pt x="61" y="22"/>
                </a:cubicBezTo>
                <a:close/>
                <a:moveTo>
                  <a:pt x="60" y="24"/>
                </a:moveTo>
                <a:cubicBezTo>
                  <a:pt x="60" y="24"/>
                  <a:pt x="60" y="24"/>
                  <a:pt x="60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24"/>
                  <a:pt x="60" y="24"/>
                  <a:pt x="60" y="24"/>
                </a:cubicBezTo>
                <a:close/>
                <a:moveTo>
                  <a:pt x="46" y="22"/>
                </a:moveTo>
                <a:cubicBezTo>
                  <a:pt x="46" y="22"/>
                  <a:pt x="46" y="22"/>
                  <a:pt x="46" y="21"/>
                </a:cubicBezTo>
                <a:cubicBezTo>
                  <a:pt x="46" y="21"/>
                  <a:pt x="47" y="21"/>
                  <a:pt x="47" y="21"/>
                </a:cubicBezTo>
                <a:cubicBezTo>
                  <a:pt x="47" y="21"/>
                  <a:pt x="46" y="21"/>
                  <a:pt x="46" y="21"/>
                </a:cubicBezTo>
                <a:cubicBezTo>
                  <a:pt x="46" y="21"/>
                  <a:pt x="46" y="21"/>
                  <a:pt x="46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6" y="22"/>
                  <a:pt x="46" y="22"/>
                  <a:pt x="46" y="22"/>
                </a:cubicBezTo>
                <a:close/>
                <a:moveTo>
                  <a:pt x="47" y="20"/>
                </a:moveTo>
                <a:cubicBezTo>
                  <a:pt x="47" y="20"/>
                  <a:pt x="47" y="20"/>
                  <a:pt x="47" y="20"/>
                </a:cubicBezTo>
                <a:cubicBezTo>
                  <a:pt x="47" y="20"/>
                  <a:pt x="47" y="19"/>
                  <a:pt x="47" y="19"/>
                </a:cubicBezTo>
                <a:cubicBezTo>
                  <a:pt x="47" y="19"/>
                  <a:pt x="48" y="19"/>
                  <a:pt x="48" y="20"/>
                </a:cubicBezTo>
                <a:cubicBezTo>
                  <a:pt x="48" y="20"/>
                  <a:pt x="47" y="20"/>
                  <a:pt x="47" y="20"/>
                </a:cubicBezTo>
                <a:close/>
                <a:moveTo>
                  <a:pt x="48" y="19"/>
                </a:moveTo>
                <a:cubicBezTo>
                  <a:pt x="48" y="19"/>
                  <a:pt x="47" y="19"/>
                  <a:pt x="47" y="19"/>
                </a:cubicBezTo>
                <a:cubicBezTo>
                  <a:pt x="47" y="19"/>
                  <a:pt x="47" y="18"/>
                  <a:pt x="48" y="18"/>
                </a:cubicBezTo>
                <a:cubicBezTo>
                  <a:pt x="48" y="18"/>
                  <a:pt x="48" y="19"/>
                  <a:pt x="49" y="19"/>
                </a:cubicBezTo>
                <a:cubicBezTo>
                  <a:pt x="48" y="19"/>
                  <a:pt x="48" y="19"/>
                  <a:pt x="48" y="19"/>
                </a:cubicBezTo>
                <a:close/>
                <a:moveTo>
                  <a:pt x="50" y="22"/>
                </a:moveTo>
                <a:cubicBezTo>
                  <a:pt x="50" y="22"/>
                  <a:pt x="50" y="22"/>
                  <a:pt x="50" y="22"/>
                </a:cubicBezTo>
                <a:cubicBezTo>
                  <a:pt x="50" y="22"/>
                  <a:pt x="50" y="21"/>
                  <a:pt x="50" y="21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1"/>
                  <a:pt x="50" y="22"/>
                  <a:pt x="50" y="22"/>
                </a:cubicBezTo>
                <a:close/>
                <a:moveTo>
                  <a:pt x="52" y="20"/>
                </a:moveTo>
                <a:cubicBezTo>
                  <a:pt x="52" y="20"/>
                  <a:pt x="53" y="19"/>
                  <a:pt x="53" y="19"/>
                </a:cubicBezTo>
                <a:cubicBezTo>
                  <a:pt x="53" y="19"/>
                  <a:pt x="53" y="20"/>
                  <a:pt x="54" y="20"/>
                </a:cubicBezTo>
                <a:cubicBezTo>
                  <a:pt x="53" y="20"/>
                  <a:pt x="52" y="20"/>
                  <a:pt x="52" y="20"/>
                </a:cubicBezTo>
                <a:cubicBezTo>
                  <a:pt x="53" y="20"/>
                  <a:pt x="53" y="20"/>
                  <a:pt x="54" y="20"/>
                </a:cubicBezTo>
                <a:cubicBezTo>
                  <a:pt x="54" y="20"/>
                  <a:pt x="54" y="21"/>
                  <a:pt x="54" y="21"/>
                </a:cubicBezTo>
                <a:cubicBezTo>
                  <a:pt x="53" y="21"/>
                  <a:pt x="53" y="21"/>
                  <a:pt x="53" y="21"/>
                </a:cubicBezTo>
                <a:cubicBezTo>
                  <a:pt x="52" y="21"/>
                  <a:pt x="52" y="20"/>
                  <a:pt x="52" y="20"/>
                </a:cubicBezTo>
                <a:close/>
                <a:moveTo>
                  <a:pt x="53" y="22"/>
                </a:moveTo>
                <a:cubicBezTo>
                  <a:pt x="53" y="21"/>
                  <a:pt x="53" y="21"/>
                  <a:pt x="53" y="21"/>
                </a:cubicBezTo>
                <a:cubicBezTo>
                  <a:pt x="53" y="21"/>
                  <a:pt x="54" y="21"/>
                  <a:pt x="54" y="21"/>
                </a:cubicBezTo>
                <a:cubicBezTo>
                  <a:pt x="54" y="21"/>
                  <a:pt x="54" y="22"/>
                  <a:pt x="54" y="22"/>
                </a:cubicBezTo>
                <a:cubicBezTo>
                  <a:pt x="54" y="22"/>
                  <a:pt x="54" y="22"/>
                  <a:pt x="53" y="22"/>
                </a:cubicBezTo>
                <a:close/>
                <a:moveTo>
                  <a:pt x="57" y="23"/>
                </a:moveTo>
                <a:cubicBezTo>
                  <a:pt x="57" y="23"/>
                  <a:pt x="57" y="24"/>
                  <a:pt x="57" y="24"/>
                </a:cubicBezTo>
                <a:cubicBezTo>
                  <a:pt x="57" y="24"/>
                  <a:pt x="57" y="23"/>
                  <a:pt x="57" y="23"/>
                </a:cubicBezTo>
                <a:cubicBezTo>
                  <a:pt x="56" y="23"/>
                  <a:pt x="56" y="22"/>
                  <a:pt x="56" y="22"/>
                </a:cubicBezTo>
                <a:cubicBezTo>
                  <a:pt x="56" y="22"/>
                  <a:pt x="56" y="21"/>
                  <a:pt x="57" y="21"/>
                </a:cubicBezTo>
                <a:cubicBezTo>
                  <a:pt x="57" y="22"/>
                  <a:pt x="58" y="22"/>
                  <a:pt x="58" y="22"/>
                </a:cubicBezTo>
                <a:cubicBezTo>
                  <a:pt x="58" y="23"/>
                  <a:pt x="57" y="23"/>
                  <a:pt x="57" y="23"/>
                </a:cubicBezTo>
                <a:close/>
                <a:moveTo>
                  <a:pt x="58" y="21"/>
                </a:moveTo>
                <a:cubicBezTo>
                  <a:pt x="58" y="21"/>
                  <a:pt x="57" y="21"/>
                  <a:pt x="57" y="21"/>
                </a:cubicBezTo>
                <a:cubicBezTo>
                  <a:pt x="57" y="21"/>
                  <a:pt x="58" y="21"/>
                  <a:pt x="58" y="20"/>
                </a:cubicBezTo>
                <a:cubicBezTo>
                  <a:pt x="58" y="21"/>
                  <a:pt x="58" y="21"/>
                  <a:pt x="58" y="21"/>
                </a:cubicBezTo>
                <a:close/>
                <a:moveTo>
                  <a:pt x="55" y="15"/>
                </a:moveTo>
                <a:cubicBezTo>
                  <a:pt x="57" y="17"/>
                  <a:pt x="58" y="18"/>
                  <a:pt x="58" y="20"/>
                </a:cubicBezTo>
                <a:cubicBezTo>
                  <a:pt x="58" y="20"/>
                  <a:pt x="57" y="21"/>
                  <a:pt x="56" y="21"/>
                </a:cubicBezTo>
                <a:cubicBezTo>
                  <a:pt x="56" y="21"/>
                  <a:pt x="56" y="21"/>
                  <a:pt x="55" y="21"/>
                </a:cubicBezTo>
                <a:cubicBezTo>
                  <a:pt x="55" y="21"/>
                  <a:pt x="55" y="20"/>
                  <a:pt x="55" y="20"/>
                </a:cubicBezTo>
                <a:cubicBezTo>
                  <a:pt x="57" y="20"/>
                  <a:pt x="57" y="20"/>
                  <a:pt x="57" y="20"/>
                </a:cubicBezTo>
                <a:cubicBezTo>
                  <a:pt x="57" y="20"/>
                  <a:pt x="56" y="20"/>
                  <a:pt x="55" y="20"/>
                </a:cubicBezTo>
                <a:cubicBezTo>
                  <a:pt x="55" y="20"/>
                  <a:pt x="54" y="19"/>
                  <a:pt x="54" y="18"/>
                </a:cubicBezTo>
                <a:cubicBezTo>
                  <a:pt x="55" y="17"/>
                  <a:pt x="56" y="17"/>
                  <a:pt x="56" y="17"/>
                </a:cubicBezTo>
                <a:cubicBezTo>
                  <a:pt x="55" y="17"/>
                  <a:pt x="54" y="18"/>
                  <a:pt x="53" y="18"/>
                </a:cubicBezTo>
                <a:cubicBezTo>
                  <a:pt x="53" y="18"/>
                  <a:pt x="53" y="17"/>
                  <a:pt x="52" y="17"/>
                </a:cubicBezTo>
                <a:cubicBezTo>
                  <a:pt x="53" y="16"/>
                  <a:pt x="54" y="15"/>
                  <a:pt x="55" y="15"/>
                </a:cubicBezTo>
                <a:close/>
                <a:moveTo>
                  <a:pt x="52" y="18"/>
                </a:moveTo>
                <a:cubicBezTo>
                  <a:pt x="52" y="18"/>
                  <a:pt x="52" y="18"/>
                  <a:pt x="53" y="19"/>
                </a:cubicBezTo>
                <a:cubicBezTo>
                  <a:pt x="52" y="19"/>
                  <a:pt x="52" y="19"/>
                  <a:pt x="51" y="20"/>
                </a:cubicBezTo>
                <a:cubicBezTo>
                  <a:pt x="51" y="19"/>
                  <a:pt x="51" y="19"/>
                  <a:pt x="51" y="19"/>
                </a:cubicBezTo>
                <a:cubicBezTo>
                  <a:pt x="51" y="18"/>
                  <a:pt x="51" y="18"/>
                  <a:pt x="52" y="18"/>
                </a:cubicBezTo>
                <a:close/>
                <a:moveTo>
                  <a:pt x="51" y="17"/>
                </a:moveTo>
                <a:cubicBezTo>
                  <a:pt x="50" y="17"/>
                  <a:pt x="50" y="18"/>
                  <a:pt x="49" y="18"/>
                </a:cubicBezTo>
                <a:cubicBezTo>
                  <a:pt x="49" y="18"/>
                  <a:pt x="49" y="17"/>
                  <a:pt x="48" y="17"/>
                </a:cubicBezTo>
                <a:cubicBezTo>
                  <a:pt x="49" y="17"/>
                  <a:pt x="49" y="16"/>
                  <a:pt x="49" y="16"/>
                </a:cubicBezTo>
                <a:cubicBezTo>
                  <a:pt x="50" y="16"/>
                  <a:pt x="50" y="16"/>
                  <a:pt x="51" y="17"/>
                </a:cubicBezTo>
                <a:close/>
                <a:moveTo>
                  <a:pt x="52" y="12"/>
                </a:moveTo>
                <a:cubicBezTo>
                  <a:pt x="50" y="13"/>
                  <a:pt x="49" y="14"/>
                  <a:pt x="48" y="15"/>
                </a:cubicBezTo>
                <a:cubicBezTo>
                  <a:pt x="48" y="15"/>
                  <a:pt x="48" y="15"/>
                  <a:pt x="48" y="14"/>
                </a:cubicBezTo>
                <a:cubicBezTo>
                  <a:pt x="49" y="14"/>
                  <a:pt x="51" y="13"/>
                  <a:pt x="52" y="12"/>
                </a:cubicBezTo>
                <a:close/>
                <a:moveTo>
                  <a:pt x="47" y="15"/>
                </a:moveTo>
                <a:cubicBezTo>
                  <a:pt x="47" y="15"/>
                  <a:pt x="48" y="15"/>
                  <a:pt x="48" y="15"/>
                </a:cubicBezTo>
                <a:cubicBezTo>
                  <a:pt x="48" y="15"/>
                  <a:pt x="47" y="16"/>
                  <a:pt x="47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46" y="15"/>
                  <a:pt x="47" y="15"/>
                  <a:pt x="47" y="15"/>
                </a:cubicBezTo>
                <a:close/>
                <a:moveTo>
                  <a:pt x="46" y="14"/>
                </a:moveTo>
                <a:cubicBezTo>
                  <a:pt x="46" y="14"/>
                  <a:pt x="46" y="14"/>
                  <a:pt x="47" y="14"/>
                </a:cubicBezTo>
                <a:cubicBezTo>
                  <a:pt x="46" y="15"/>
                  <a:pt x="46" y="15"/>
                  <a:pt x="46" y="15"/>
                </a:cubicBezTo>
                <a:cubicBezTo>
                  <a:pt x="46" y="15"/>
                  <a:pt x="46" y="14"/>
                  <a:pt x="46" y="14"/>
                </a:cubicBezTo>
                <a:close/>
                <a:moveTo>
                  <a:pt x="44" y="16"/>
                </a:moveTo>
                <a:cubicBezTo>
                  <a:pt x="45" y="16"/>
                  <a:pt x="45" y="16"/>
                  <a:pt x="45" y="16"/>
                </a:cubicBezTo>
                <a:cubicBezTo>
                  <a:pt x="45" y="16"/>
                  <a:pt x="46" y="16"/>
                  <a:pt x="46" y="17"/>
                </a:cubicBezTo>
                <a:cubicBezTo>
                  <a:pt x="46" y="17"/>
                  <a:pt x="45" y="18"/>
                  <a:pt x="45" y="18"/>
                </a:cubicBezTo>
                <a:cubicBezTo>
                  <a:pt x="45" y="18"/>
                  <a:pt x="44" y="18"/>
                  <a:pt x="44" y="18"/>
                </a:cubicBezTo>
                <a:cubicBezTo>
                  <a:pt x="44" y="17"/>
                  <a:pt x="44" y="17"/>
                  <a:pt x="44" y="16"/>
                </a:cubicBezTo>
                <a:close/>
                <a:moveTo>
                  <a:pt x="44" y="18"/>
                </a:moveTo>
                <a:cubicBezTo>
                  <a:pt x="44" y="18"/>
                  <a:pt x="44" y="18"/>
                  <a:pt x="45" y="18"/>
                </a:cubicBezTo>
                <a:cubicBezTo>
                  <a:pt x="45" y="18"/>
                  <a:pt x="45" y="19"/>
                  <a:pt x="44" y="19"/>
                </a:cubicBezTo>
                <a:cubicBezTo>
                  <a:pt x="44" y="19"/>
                  <a:pt x="44" y="18"/>
                  <a:pt x="44" y="18"/>
                </a:cubicBezTo>
                <a:cubicBezTo>
                  <a:pt x="44" y="18"/>
                  <a:pt x="44" y="18"/>
                  <a:pt x="44" y="18"/>
                </a:cubicBezTo>
                <a:close/>
                <a:moveTo>
                  <a:pt x="44" y="19"/>
                </a:moveTo>
                <a:cubicBezTo>
                  <a:pt x="44" y="19"/>
                  <a:pt x="44" y="19"/>
                  <a:pt x="44" y="20"/>
                </a:cubicBezTo>
                <a:cubicBezTo>
                  <a:pt x="44" y="20"/>
                  <a:pt x="43" y="20"/>
                  <a:pt x="43" y="20"/>
                </a:cubicBezTo>
                <a:cubicBezTo>
                  <a:pt x="43" y="19"/>
                  <a:pt x="43" y="19"/>
                  <a:pt x="44" y="18"/>
                </a:cubicBezTo>
                <a:cubicBezTo>
                  <a:pt x="44" y="19"/>
                  <a:pt x="44" y="19"/>
                  <a:pt x="44" y="19"/>
                </a:cubicBezTo>
                <a:close/>
                <a:moveTo>
                  <a:pt x="44" y="15"/>
                </a:moveTo>
                <a:cubicBezTo>
                  <a:pt x="43" y="16"/>
                  <a:pt x="42" y="16"/>
                  <a:pt x="42" y="17"/>
                </a:cubicBezTo>
                <a:cubicBezTo>
                  <a:pt x="42" y="17"/>
                  <a:pt x="41" y="17"/>
                  <a:pt x="41" y="18"/>
                </a:cubicBezTo>
                <a:cubicBezTo>
                  <a:pt x="41" y="17"/>
                  <a:pt x="41" y="17"/>
                  <a:pt x="41" y="16"/>
                </a:cubicBezTo>
                <a:cubicBezTo>
                  <a:pt x="42" y="16"/>
                  <a:pt x="42" y="15"/>
                  <a:pt x="43" y="15"/>
                </a:cubicBezTo>
                <a:cubicBezTo>
                  <a:pt x="43" y="15"/>
                  <a:pt x="43" y="15"/>
                  <a:pt x="44" y="15"/>
                </a:cubicBezTo>
                <a:close/>
                <a:moveTo>
                  <a:pt x="38" y="12"/>
                </a:moveTo>
                <a:cubicBezTo>
                  <a:pt x="39" y="12"/>
                  <a:pt x="41" y="13"/>
                  <a:pt x="43" y="15"/>
                </a:cubicBezTo>
                <a:cubicBezTo>
                  <a:pt x="42" y="15"/>
                  <a:pt x="41" y="15"/>
                  <a:pt x="40" y="15"/>
                </a:cubicBezTo>
                <a:cubicBezTo>
                  <a:pt x="40" y="14"/>
                  <a:pt x="39" y="13"/>
                  <a:pt x="38" y="12"/>
                </a:cubicBezTo>
                <a:close/>
                <a:moveTo>
                  <a:pt x="39" y="17"/>
                </a:moveTo>
                <a:cubicBezTo>
                  <a:pt x="39" y="17"/>
                  <a:pt x="38" y="18"/>
                  <a:pt x="38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8" y="18"/>
                  <a:pt x="38" y="17"/>
                  <a:pt x="39" y="17"/>
                </a:cubicBezTo>
                <a:close/>
                <a:moveTo>
                  <a:pt x="37" y="18"/>
                </a:moveTo>
                <a:cubicBezTo>
                  <a:pt x="38" y="18"/>
                  <a:pt x="38" y="18"/>
                  <a:pt x="38" y="19"/>
                </a:cubicBezTo>
                <a:cubicBezTo>
                  <a:pt x="38" y="19"/>
                  <a:pt x="37" y="20"/>
                  <a:pt x="37" y="20"/>
                </a:cubicBezTo>
                <a:cubicBezTo>
                  <a:pt x="37" y="19"/>
                  <a:pt x="37" y="19"/>
                  <a:pt x="37" y="18"/>
                </a:cubicBezTo>
                <a:cubicBezTo>
                  <a:pt x="37" y="18"/>
                  <a:pt x="37" y="18"/>
                  <a:pt x="37" y="18"/>
                </a:cubicBezTo>
                <a:close/>
                <a:moveTo>
                  <a:pt x="29" y="21"/>
                </a:move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9" y="20"/>
                </a:cubicBezTo>
                <a:cubicBezTo>
                  <a:pt x="29" y="21"/>
                  <a:pt x="29" y="21"/>
                  <a:pt x="29" y="21"/>
                </a:cubicBezTo>
                <a:close/>
                <a:moveTo>
                  <a:pt x="9" y="28"/>
                </a:moveTo>
                <a:cubicBezTo>
                  <a:pt x="9" y="28"/>
                  <a:pt x="9" y="28"/>
                  <a:pt x="9" y="28"/>
                </a:cubicBezTo>
                <a:cubicBezTo>
                  <a:pt x="9" y="27"/>
                  <a:pt x="9" y="26"/>
                  <a:pt x="10" y="26"/>
                </a:cubicBezTo>
                <a:cubicBezTo>
                  <a:pt x="10" y="26"/>
                  <a:pt x="10" y="27"/>
                  <a:pt x="9" y="28"/>
                </a:cubicBezTo>
                <a:close/>
                <a:moveTo>
                  <a:pt x="9" y="24"/>
                </a:moveTo>
                <a:cubicBezTo>
                  <a:pt x="9" y="24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4"/>
                  <a:pt x="9" y="24"/>
                  <a:pt x="9" y="24"/>
                </a:cubicBezTo>
                <a:cubicBezTo>
                  <a:pt x="9" y="24"/>
                  <a:pt x="9" y="24"/>
                  <a:pt x="9" y="24"/>
                </a:cubicBezTo>
                <a:close/>
                <a:moveTo>
                  <a:pt x="11" y="26"/>
                </a:moveTo>
                <a:cubicBezTo>
                  <a:pt x="11" y="26"/>
                  <a:pt x="10" y="26"/>
                  <a:pt x="10" y="25"/>
                </a:cubicBezTo>
                <a:cubicBezTo>
                  <a:pt x="10" y="25"/>
                  <a:pt x="11" y="24"/>
                  <a:pt x="11" y="24"/>
                </a:cubicBezTo>
                <a:cubicBezTo>
                  <a:pt x="11" y="24"/>
                  <a:pt x="11" y="25"/>
                  <a:pt x="12" y="26"/>
                </a:cubicBezTo>
                <a:cubicBezTo>
                  <a:pt x="11" y="26"/>
                  <a:pt x="11" y="26"/>
                  <a:pt x="11" y="26"/>
                </a:cubicBezTo>
                <a:close/>
                <a:moveTo>
                  <a:pt x="11" y="23"/>
                </a:moveTo>
                <a:cubicBezTo>
                  <a:pt x="12" y="23"/>
                  <a:pt x="12" y="23"/>
                  <a:pt x="12" y="23"/>
                </a:cubicBezTo>
                <a:cubicBezTo>
                  <a:pt x="13" y="23"/>
                  <a:pt x="13" y="23"/>
                  <a:pt x="14" y="24"/>
                </a:cubicBezTo>
                <a:cubicBezTo>
                  <a:pt x="13" y="24"/>
                  <a:pt x="13" y="24"/>
                  <a:pt x="12" y="25"/>
                </a:cubicBezTo>
                <a:cubicBezTo>
                  <a:pt x="12" y="24"/>
                  <a:pt x="12" y="24"/>
                  <a:pt x="11" y="23"/>
                </a:cubicBezTo>
                <a:close/>
                <a:moveTo>
                  <a:pt x="13" y="25"/>
                </a:moveTo>
                <a:cubicBezTo>
                  <a:pt x="13" y="25"/>
                  <a:pt x="14" y="24"/>
                  <a:pt x="14" y="24"/>
                </a:cubicBezTo>
                <a:cubicBezTo>
                  <a:pt x="14" y="24"/>
                  <a:pt x="14" y="24"/>
                  <a:pt x="15" y="24"/>
                </a:cubicBezTo>
                <a:cubicBezTo>
                  <a:pt x="15" y="24"/>
                  <a:pt x="15" y="25"/>
                  <a:pt x="15" y="25"/>
                </a:cubicBezTo>
                <a:cubicBezTo>
                  <a:pt x="15" y="25"/>
                  <a:pt x="14" y="26"/>
                  <a:pt x="13" y="26"/>
                </a:cubicBezTo>
                <a:cubicBezTo>
                  <a:pt x="13" y="26"/>
                  <a:pt x="13" y="26"/>
                  <a:pt x="13" y="25"/>
                </a:cubicBezTo>
                <a:close/>
                <a:moveTo>
                  <a:pt x="13" y="26"/>
                </a:move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3" y="26"/>
                </a:cubicBezTo>
                <a:cubicBezTo>
                  <a:pt x="13" y="26"/>
                  <a:pt x="13" y="26"/>
                  <a:pt x="13" y="26"/>
                </a:cubicBezTo>
                <a:close/>
                <a:moveTo>
                  <a:pt x="14" y="28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14" y="27"/>
                  <a:pt x="14" y="27"/>
                </a:cubicBezTo>
                <a:cubicBezTo>
                  <a:pt x="14" y="26"/>
                  <a:pt x="15" y="26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6"/>
                  <a:pt x="14" y="27"/>
                  <a:pt x="14" y="28"/>
                </a:cubicBezTo>
                <a:close/>
                <a:moveTo>
                  <a:pt x="18" y="23"/>
                </a:moveTo>
                <a:cubicBezTo>
                  <a:pt x="18" y="23"/>
                  <a:pt x="17" y="22"/>
                  <a:pt x="17" y="22"/>
                </a:cubicBezTo>
                <a:cubicBezTo>
                  <a:pt x="17" y="22"/>
                  <a:pt x="18" y="23"/>
                  <a:pt x="18" y="23"/>
                </a:cubicBezTo>
                <a:cubicBezTo>
                  <a:pt x="18" y="23"/>
                  <a:pt x="18" y="23"/>
                  <a:pt x="18" y="23"/>
                </a:cubicBezTo>
                <a:close/>
                <a:moveTo>
                  <a:pt x="20" y="26"/>
                </a:moveTo>
                <a:cubicBezTo>
                  <a:pt x="20" y="26"/>
                  <a:pt x="20" y="26"/>
                  <a:pt x="20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6"/>
                  <a:pt x="20" y="26"/>
                  <a:pt x="20" y="26"/>
                </a:cubicBezTo>
                <a:close/>
                <a:moveTo>
                  <a:pt x="21" y="23"/>
                </a:moveTo>
                <a:cubicBezTo>
                  <a:pt x="21" y="22"/>
                  <a:pt x="21" y="22"/>
                  <a:pt x="21" y="22"/>
                </a:cubicBezTo>
                <a:cubicBezTo>
                  <a:pt x="21" y="22"/>
                  <a:pt x="21" y="22"/>
                  <a:pt x="21" y="22"/>
                </a:cubicBezTo>
                <a:cubicBezTo>
                  <a:pt x="21" y="22"/>
                  <a:pt x="21" y="22"/>
                  <a:pt x="21" y="23"/>
                </a:cubicBezTo>
                <a:close/>
                <a:moveTo>
                  <a:pt x="23" y="24"/>
                </a:moveTo>
                <a:cubicBezTo>
                  <a:pt x="23" y="24"/>
                  <a:pt x="23" y="24"/>
                  <a:pt x="23" y="23"/>
                </a:cubicBezTo>
                <a:cubicBezTo>
                  <a:pt x="23" y="23"/>
                  <a:pt x="23" y="23"/>
                  <a:pt x="23" y="24"/>
                </a:cubicBezTo>
                <a:cubicBezTo>
                  <a:pt x="23" y="24"/>
                  <a:pt x="23" y="24"/>
                  <a:pt x="23" y="24"/>
                </a:cubicBezTo>
                <a:close/>
                <a:moveTo>
                  <a:pt x="21" y="16"/>
                </a:moveTo>
                <a:cubicBezTo>
                  <a:pt x="22" y="17"/>
                  <a:pt x="23" y="18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3" y="18"/>
                  <a:pt x="22" y="18"/>
                  <a:pt x="20" y="17"/>
                </a:cubicBezTo>
                <a:cubicBezTo>
                  <a:pt x="21" y="17"/>
                  <a:pt x="21" y="16"/>
                  <a:pt x="21" y="16"/>
                </a:cubicBezTo>
                <a:close/>
                <a:moveTo>
                  <a:pt x="19" y="18"/>
                </a:moveTo>
                <a:cubicBezTo>
                  <a:pt x="19" y="18"/>
                  <a:pt x="20" y="18"/>
                  <a:pt x="20" y="18"/>
                </a:cubicBezTo>
                <a:cubicBezTo>
                  <a:pt x="20" y="18"/>
                  <a:pt x="19" y="18"/>
                  <a:pt x="19" y="18"/>
                </a:cubicBezTo>
                <a:cubicBezTo>
                  <a:pt x="19" y="18"/>
                  <a:pt x="19" y="18"/>
                  <a:pt x="19" y="18"/>
                </a:cubicBezTo>
                <a:close/>
                <a:moveTo>
                  <a:pt x="19" y="18"/>
                </a:moveTo>
                <a:cubicBezTo>
                  <a:pt x="20" y="18"/>
                  <a:pt x="21" y="20"/>
                  <a:pt x="21" y="21"/>
                </a:cubicBezTo>
                <a:cubicBezTo>
                  <a:pt x="21" y="22"/>
                  <a:pt x="21" y="22"/>
                  <a:pt x="20" y="22"/>
                </a:cubicBezTo>
                <a:cubicBezTo>
                  <a:pt x="20" y="22"/>
                  <a:pt x="20" y="22"/>
                  <a:pt x="20" y="22"/>
                </a:cubicBezTo>
                <a:cubicBezTo>
                  <a:pt x="20" y="21"/>
                  <a:pt x="19" y="20"/>
                  <a:pt x="17" y="19"/>
                </a:cubicBezTo>
                <a:cubicBezTo>
                  <a:pt x="17" y="19"/>
                  <a:pt x="18" y="20"/>
                  <a:pt x="19" y="21"/>
                </a:cubicBezTo>
                <a:cubicBezTo>
                  <a:pt x="18" y="20"/>
                  <a:pt x="17" y="20"/>
                  <a:pt x="16" y="19"/>
                </a:cubicBezTo>
                <a:cubicBezTo>
                  <a:pt x="17" y="19"/>
                  <a:pt x="18" y="18"/>
                  <a:pt x="19" y="18"/>
                </a:cubicBezTo>
                <a:close/>
                <a:moveTo>
                  <a:pt x="16" y="19"/>
                </a:moveTo>
                <a:cubicBezTo>
                  <a:pt x="17" y="20"/>
                  <a:pt x="18" y="21"/>
                  <a:pt x="19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7" y="22"/>
                  <a:pt x="16" y="22"/>
                  <a:pt x="15" y="21"/>
                </a:cubicBezTo>
                <a:cubicBezTo>
                  <a:pt x="15" y="21"/>
                  <a:pt x="15" y="21"/>
                  <a:pt x="14" y="21"/>
                </a:cubicBezTo>
                <a:cubicBezTo>
                  <a:pt x="15" y="20"/>
                  <a:pt x="15" y="20"/>
                  <a:pt x="16" y="19"/>
                </a:cubicBezTo>
                <a:close/>
                <a:moveTo>
                  <a:pt x="14" y="21"/>
                </a:moveTo>
                <a:cubicBezTo>
                  <a:pt x="14" y="21"/>
                  <a:pt x="15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6" y="22"/>
                  <a:pt x="17" y="23"/>
                  <a:pt x="18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24"/>
                  <a:pt x="16" y="23"/>
                  <a:pt x="16" y="23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2"/>
                  <a:pt x="16" y="23"/>
                  <a:pt x="16" y="23"/>
                </a:cubicBezTo>
                <a:cubicBezTo>
                  <a:pt x="15" y="22"/>
                  <a:pt x="14" y="22"/>
                  <a:pt x="14" y="21"/>
                </a:cubicBezTo>
                <a:cubicBezTo>
                  <a:pt x="14" y="21"/>
                  <a:pt x="14" y="21"/>
                  <a:pt x="14" y="21"/>
                </a:cubicBezTo>
                <a:close/>
                <a:moveTo>
                  <a:pt x="14" y="23"/>
                </a:moveTo>
                <a:cubicBezTo>
                  <a:pt x="14" y="23"/>
                  <a:pt x="14" y="23"/>
                  <a:pt x="14" y="23"/>
                </a:cubicBezTo>
                <a:cubicBezTo>
                  <a:pt x="14" y="23"/>
                  <a:pt x="13" y="23"/>
                  <a:pt x="12" y="23"/>
                </a:cubicBezTo>
                <a:cubicBezTo>
                  <a:pt x="12" y="22"/>
                  <a:pt x="13" y="22"/>
                  <a:pt x="13" y="22"/>
                </a:cubicBezTo>
                <a:cubicBezTo>
                  <a:pt x="13" y="22"/>
                  <a:pt x="14" y="23"/>
                  <a:pt x="14" y="23"/>
                </a:cubicBezTo>
                <a:close/>
                <a:moveTo>
                  <a:pt x="11" y="20"/>
                </a:moveTo>
                <a:cubicBezTo>
                  <a:pt x="12" y="21"/>
                  <a:pt x="12" y="21"/>
                  <a:pt x="12" y="21"/>
                </a:cubicBezTo>
                <a:cubicBezTo>
                  <a:pt x="12" y="22"/>
                  <a:pt x="12" y="22"/>
                  <a:pt x="11" y="22"/>
                </a:cubicBezTo>
                <a:cubicBezTo>
                  <a:pt x="11" y="22"/>
                  <a:pt x="10" y="22"/>
                  <a:pt x="10" y="22"/>
                </a:cubicBezTo>
                <a:cubicBezTo>
                  <a:pt x="10" y="21"/>
                  <a:pt x="11" y="21"/>
                  <a:pt x="11" y="20"/>
                </a:cubicBezTo>
                <a:close/>
                <a:moveTo>
                  <a:pt x="10" y="22"/>
                </a:moveTo>
                <a:cubicBezTo>
                  <a:pt x="10" y="22"/>
                  <a:pt x="11" y="22"/>
                  <a:pt x="11" y="22"/>
                </a:cubicBezTo>
                <a:cubicBezTo>
                  <a:pt x="11" y="22"/>
                  <a:pt x="11" y="22"/>
                  <a:pt x="11" y="22"/>
                </a:cubicBezTo>
                <a:cubicBezTo>
                  <a:pt x="11" y="22"/>
                  <a:pt x="11" y="23"/>
                  <a:pt x="11" y="23"/>
                </a:cubicBezTo>
                <a:cubicBezTo>
                  <a:pt x="10" y="22"/>
                  <a:pt x="10" y="22"/>
                  <a:pt x="9" y="22"/>
                </a:cubicBezTo>
                <a:cubicBezTo>
                  <a:pt x="9" y="22"/>
                  <a:pt x="10" y="22"/>
                  <a:pt x="10" y="22"/>
                </a:cubicBezTo>
                <a:close/>
                <a:moveTo>
                  <a:pt x="9" y="22"/>
                </a:moveTo>
                <a:cubicBezTo>
                  <a:pt x="10" y="22"/>
                  <a:pt x="10" y="23"/>
                  <a:pt x="10" y="23"/>
                </a:cubicBezTo>
                <a:cubicBezTo>
                  <a:pt x="9" y="23"/>
                  <a:pt x="9" y="23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3"/>
                  <a:pt x="9" y="23"/>
                  <a:pt x="9" y="22"/>
                </a:cubicBezTo>
                <a:close/>
                <a:moveTo>
                  <a:pt x="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lose/>
                <a:moveTo>
                  <a:pt x="8" y="25"/>
                </a:moveTo>
                <a:cubicBezTo>
                  <a:pt x="8" y="24"/>
                  <a:pt x="8" y="24"/>
                  <a:pt x="9" y="24"/>
                </a:cubicBezTo>
                <a:cubicBezTo>
                  <a:pt x="9" y="24"/>
                  <a:pt x="9" y="24"/>
                  <a:pt x="9" y="24"/>
                </a:cubicBezTo>
                <a:cubicBezTo>
                  <a:pt x="8" y="25"/>
                  <a:pt x="8" y="26"/>
                  <a:pt x="7" y="26"/>
                </a:cubicBezTo>
                <a:cubicBezTo>
                  <a:pt x="7" y="26"/>
                  <a:pt x="7" y="25"/>
                  <a:pt x="8" y="25"/>
                </a:cubicBezTo>
                <a:close/>
                <a:moveTo>
                  <a:pt x="6" y="26"/>
                </a:move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7"/>
                  <a:pt x="5" y="27"/>
                  <a:pt x="5" y="28"/>
                </a:cubicBezTo>
                <a:cubicBezTo>
                  <a:pt x="5" y="28"/>
                  <a:pt x="5" y="27"/>
                  <a:pt x="5" y="27"/>
                </a:cubicBezTo>
                <a:cubicBezTo>
                  <a:pt x="5" y="27"/>
                  <a:pt x="5" y="26"/>
                  <a:pt x="6" y="26"/>
                </a:cubicBezTo>
                <a:close/>
              </a:path>
            </a:pathLst>
          </a:custGeom>
          <a:solidFill>
            <a:srgbClr val="3D9D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>
                  <a:lumMod val="95000"/>
                  <a:alpha val="70000"/>
                </a:schemeClr>
              </a:solidFill>
            </a:endParaRPr>
          </a:p>
        </p:txBody>
      </p:sp>
      <p:sp>
        <p:nvSpPr>
          <p:cNvPr id="267" name="Freeform 23"/>
          <p:cNvSpPr>
            <a:spLocks noEditPoints="1"/>
          </p:cNvSpPr>
          <p:nvPr/>
        </p:nvSpPr>
        <p:spPr bwMode="auto">
          <a:xfrm>
            <a:off x="9244279" y="6293170"/>
            <a:ext cx="2963269" cy="647700"/>
          </a:xfrm>
          <a:custGeom>
            <a:avLst/>
            <a:gdLst>
              <a:gd name="T0" fmla="*/ 175 w 194"/>
              <a:gd name="T1" fmla="*/ 0 h 39"/>
              <a:gd name="T2" fmla="*/ 165 w 194"/>
              <a:gd name="T3" fmla="*/ 4 h 39"/>
              <a:gd name="T4" fmla="*/ 144 w 194"/>
              <a:gd name="T5" fmla="*/ 4 h 39"/>
              <a:gd name="T6" fmla="*/ 126 w 194"/>
              <a:gd name="T7" fmla="*/ 8 h 39"/>
              <a:gd name="T8" fmla="*/ 102 w 194"/>
              <a:gd name="T9" fmla="*/ 1 h 39"/>
              <a:gd name="T10" fmla="*/ 73 w 194"/>
              <a:gd name="T11" fmla="*/ 8 h 39"/>
              <a:gd name="T12" fmla="*/ 65 w 194"/>
              <a:gd name="T13" fmla="*/ 0 h 39"/>
              <a:gd name="T14" fmla="*/ 36 w 194"/>
              <a:gd name="T15" fmla="*/ 10 h 39"/>
              <a:gd name="T16" fmla="*/ 19 w 194"/>
              <a:gd name="T17" fmla="*/ 8 h 39"/>
              <a:gd name="T18" fmla="*/ 4 w 194"/>
              <a:gd name="T19" fmla="*/ 8 h 39"/>
              <a:gd name="T20" fmla="*/ 2 w 194"/>
              <a:gd name="T21" fmla="*/ 21 h 39"/>
              <a:gd name="T22" fmla="*/ 14 w 194"/>
              <a:gd name="T23" fmla="*/ 16 h 39"/>
              <a:gd name="T24" fmla="*/ 8 w 194"/>
              <a:gd name="T25" fmla="*/ 17 h 39"/>
              <a:gd name="T26" fmla="*/ 11 w 194"/>
              <a:gd name="T27" fmla="*/ 16 h 39"/>
              <a:gd name="T28" fmla="*/ 14 w 194"/>
              <a:gd name="T29" fmla="*/ 21 h 39"/>
              <a:gd name="T30" fmla="*/ 19 w 194"/>
              <a:gd name="T31" fmla="*/ 16 h 39"/>
              <a:gd name="T32" fmla="*/ 23 w 194"/>
              <a:gd name="T33" fmla="*/ 16 h 39"/>
              <a:gd name="T34" fmla="*/ 38 w 194"/>
              <a:gd name="T35" fmla="*/ 11 h 39"/>
              <a:gd name="T36" fmla="*/ 43 w 194"/>
              <a:gd name="T37" fmla="*/ 8 h 39"/>
              <a:gd name="T38" fmla="*/ 46 w 194"/>
              <a:gd name="T39" fmla="*/ 15 h 39"/>
              <a:gd name="T40" fmla="*/ 49 w 194"/>
              <a:gd name="T41" fmla="*/ 11 h 39"/>
              <a:gd name="T42" fmla="*/ 53 w 194"/>
              <a:gd name="T43" fmla="*/ 15 h 39"/>
              <a:gd name="T44" fmla="*/ 56 w 194"/>
              <a:gd name="T45" fmla="*/ 15 h 39"/>
              <a:gd name="T46" fmla="*/ 87 w 194"/>
              <a:gd name="T47" fmla="*/ 9 h 39"/>
              <a:gd name="T48" fmla="*/ 65 w 194"/>
              <a:gd name="T49" fmla="*/ 20 h 39"/>
              <a:gd name="T50" fmla="*/ 73 w 194"/>
              <a:gd name="T51" fmla="*/ 18 h 39"/>
              <a:gd name="T52" fmla="*/ 81 w 194"/>
              <a:gd name="T53" fmla="*/ 16 h 39"/>
              <a:gd name="T54" fmla="*/ 85 w 194"/>
              <a:gd name="T55" fmla="*/ 12 h 39"/>
              <a:gd name="T56" fmla="*/ 86 w 194"/>
              <a:gd name="T57" fmla="*/ 15 h 39"/>
              <a:gd name="T58" fmla="*/ 87 w 194"/>
              <a:gd name="T59" fmla="*/ 16 h 39"/>
              <a:gd name="T60" fmla="*/ 94 w 194"/>
              <a:gd name="T61" fmla="*/ 13 h 39"/>
              <a:gd name="T62" fmla="*/ 113 w 194"/>
              <a:gd name="T63" fmla="*/ 4 h 39"/>
              <a:gd name="T64" fmla="*/ 111 w 194"/>
              <a:gd name="T65" fmla="*/ 5 h 39"/>
              <a:gd name="T66" fmla="*/ 105 w 194"/>
              <a:gd name="T67" fmla="*/ 15 h 39"/>
              <a:gd name="T68" fmla="*/ 109 w 194"/>
              <a:gd name="T69" fmla="*/ 13 h 39"/>
              <a:gd name="T70" fmla="*/ 113 w 194"/>
              <a:gd name="T71" fmla="*/ 15 h 39"/>
              <a:gd name="T72" fmla="*/ 116 w 194"/>
              <a:gd name="T73" fmla="*/ 16 h 39"/>
              <a:gd name="T74" fmla="*/ 119 w 194"/>
              <a:gd name="T75" fmla="*/ 16 h 39"/>
              <a:gd name="T76" fmla="*/ 121 w 194"/>
              <a:gd name="T77" fmla="*/ 11 h 39"/>
              <a:gd name="T78" fmla="*/ 128 w 194"/>
              <a:gd name="T79" fmla="*/ 13 h 39"/>
              <a:gd name="T80" fmla="*/ 138 w 194"/>
              <a:gd name="T81" fmla="*/ 6 h 39"/>
              <a:gd name="T82" fmla="*/ 136 w 194"/>
              <a:gd name="T83" fmla="*/ 7 h 39"/>
              <a:gd name="T84" fmla="*/ 132 w 194"/>
              <a:gd name="T85" fmla="*/ 11 h 39"/>
              <a:gd name="T86" fmla="*/ 134 w 194"/>
              <a:gd name="T87" fmla="*/ 15 h 39"/>
              <a:gd name="T88" fmla="*/ 140 w 194"/>
              <a:gd name="T89" fmla="*/ 13 h 39"/>
              <a:gd name="T90" fmla="*/ 145 w 194"/>
              <a:gd name="T91" fmla="*/ 12 h 39"/>
              <a:gd name="T92" fmla="*/ 164 w 194"/>
              <a:gd name="T93" fmla="*/ 4 h 39"/>
              <a:gd name="T94" fmla="*/ 161 w 194"/>
              <a:gd name="T95" fmla="*/ 5 h 39"/>
              <a:gd name="T96" fmla="*/ 154 w 194"/>
              <a:gd name="T97" fmla="*/ 9 h 39"/>
              <a:gd name="T98" fmla="*/ 151 w 194"/>
              <a:gd name="T99" fmla="*/ 15 h 39"/>
              <a:gd name="T100" fmla="*/ 156 w 194"/>
              <a:gd name="T101" fmla="*/ 14 h 39"/>
              <a:gd name="T102" fmla="*/ 160 w 194"/>
              <a:gd name="T103" fmla="*/ 14 h 39"/>
              <a:gd name="T104" fmla="*/ 160 w 194"/>
              <a:gd name="T105" fmla="*/ 11 h 39"/>
              <a:gd name="T106" fmla="*/ 166 w 194"/>
              <a:gd name="T107" fmla="*/ 13 h 39"/>
              <a:gd name="T108" fmla="*/ 169 w 194"/>
              <a:gd name="T109" fmla="*/ 15 h 39"/>
              <a:gd name="T110" fmla="*/ 172 w 194"/>
              <a:gd name="T111" fmla="*/ 10 h 39"/>
              <a:gd name="T112" fmla="*/ 190 w 194"/>
              <a:gd name="T113" fmla="*/ 7 h 39"/>
              <a:gd name="T114" fmla="*/ 186 w 194"/>
              <a:gd name="T115" fmla="*/ 6 h 39"/>
              <a:gd name="T116" fmla="*/ 176 w 194"/>
              <a:gd name="T117" fmla="*/ 7 h 39"/>
              <a:gd name="T118" fmla="*/ 179 w 194"/>
              <a:gd name="T119" fmla="*/ 12 h 39"/>
              <a:gd name="T120" fmla="*/ 184 w 194"/>
              <a:gd name="T121" fmla="*/ 11 h 39"/>
              <a:gd name="T122" fmla="*/ 187 w 194"/>
              <a:gd name="T123" fmla="*/ 1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4" h="39">
                <a:moveTo>
                  <a:pt x="194" y="12"/>
                </a:moveTo>
                <a:cubicBezTo>
                  <a:pt x="194" y="11"/>
                  <a:pt x="194" y="11"/>
                  <a:pt x="193" y="11"/>
                </a:cubicBezTo>
                <a:cubicBezTo>
                  <a:pt x="194" y="11"/>
                  <a:pt x="194" y="11"/>
                  <a:pt x="194" y="11"/>
                </a:cubicBezTo>
                <a:cubicBezTo>
                  <a:pt x="194" y="11"/>
                  <a:pt x="193" y="11"/>
                  <a:pt x="193" y="11"/>
                </a:cubicBezTo>
                <a:cubicBezTo>
                  <a:pt x="193" y="10"/>
                  <a:pt x="192" y="10"/>
                  <a:pt x="192" y="9"/>
                </a:cubicBezTo>
                <a:cubicBezTo>
                  <a:pt x="192" y="9"/>
                  <a:pt x="192" y="9"/>
                  <a:pt x="192" y="9"/>
                </a:cubicBezTo>
                <a:cubicBezTo>
                  <a:pt x="193" y="9"/>
                  <a:pt x="193" y="10"/>
                  <a:pt x="194" y="10"/>
                </a:cubicBezTo>
                <a:cubicBezTo>
                  <a:pt x="194" y="8"/>
                  <a:pt x="194" y="8"/>
                  <a:pt x="194" y="8"/>
                </a:cubicBezTo>
                <a:cubicBezTo>
                  <a:pt x="193" y="7"/>
                  <a:pt x="193" y="6"/>
                  <a:pt x="192" y="6"/>
                </a:cubicBezTo>
                <a:cubicBezTo>
                  <a:pt x="192" y="5"/>
                  <a:pt x="193" y="5"/>
                  <a:pt x="194" y="5"/>
                </a:cubicBezTo>
                <a:cubicBezTo>
                  <a:pt x="194" y="4"/>
                  <a:pt x="194" y="4"/>
                  <a:pt x="194" y="4"/>
                </a:cubicBezTo>
                <a:cubicBezTo>
                  <a:pt x="193" y="4"/>
                  <a:pt x="192" y="5"/>
                  <a:pt x="191" y="5"/>
                </a:cubicBezTo>
                <a:cubicBezTo>
                  <a:pt x="191" y="5"/>
                  <a:pt x="190" y="5"/>
                  <a:pt x="190" y="5"/>
                </a:cubicBezTo>
                <a:cubicBezTo>
                  <a:pt x="192" y="4"/>
                  <a:pt x="193" y="4"/>
                  <a:pt x="194" y="3"/>
                </a:cubicBezTo>
                <a:cubicBezTo>
                  <a:pt x="194" y="3"/>
                  <a:pt x="194" y="3"/>
                  <a:pt x="194" y="3"/>
                </a:cubicBezTo>
                <a:cubicBezTo>
                  <a:pt x="192" y="4"/>
                  <a:pt x="191" y="4"/>
                  <a:pt x="189" y="5"/>
                </a:cubicBezTo>
                <a:cubicBezTo>
                  <a:pt x="187" y="3"/>
                  <a:pt x="185" y="3"/>
                  <a:pt x="185" y="3"/>
                </a:cubicBezTo>
                <a:cubicBezTo>
                  <a:pt x="186" y="4"/>
                  <a:pt x="187" y="4"/>
                  <a:pt x="189" y="5"/>
                </a:cubicBezTo>
                <a:cubicBezTo>
                  <a:pt x="188" y="5"/>
                  <a:pt x="187" y="5"/>
                  <a:pt x="187" y="5"/>
                </a:cubicBezTo>
                <a:cubicBezTo>
                  <a:pt x="184" y="4"/>
                  <a:pt x="180" y="2"/>
                  <a:pt x="175" y="0"/>
                </a:cubicBezTo>
                <a:cubicBezTo>
                  <a:pt x="175" y="0"/>
                  <a:pt x="181" y="2"/>
                  <a:pt x="186" y="6"/>
                </a:cubicBezTo>
                <a:cubicBezTo>
                  <a:pt x="184" y="7"/>
                  <a:pt x="182" y="8"/>
                  <a:pt x="181" y="9"/>
                </a:cubicBezTo>
                <a:cubicBezTo>
                  <a:pt x="181" y="9"/>
                  <a:pt x="181" y="9"/>
                  <a:pt x="181" y="9"/>
                </a:cubicBezTo>
                <a:cubicBezTo>
                  <a:pt x="181" y="9"/>
                  <a:pt x="181" y="9"/>
                  <a:pt x="181" y="9"/>
                </a:cubicBezTo>
                <a:cubicBezTo>
                  <a:pt x="181" y="9"/>
                  <a:pt x="181" y="9"/>
                  <a:pt x="181" y="9"/>
                </a:cubicBezTo>
                <a:cubicBezTo>
                  <a:pt x="180" y="9"/>
                  <a:pt x="180" y="9"/>
                  <a:pt x="179" y="8"/>
                </a:cubicBezTo>
                <a:cubicBezTo>
                  <a:pt x="182" y="7"/>
                  <a:pt x="183" y="7"/>
                  <a:pt x="183" y="7"/>
                </a:cubicBezTo>
                <a:cubicBezTo>
                  <a:pt x="182" y="7"/>
                  <a:pt x="181" y="8"/>
                  <a:pt x="179" y="8"/>
                </a:cubicBezTo>
                <a:cubicBezTo>
                  <a:pt x="178" y="7"/>
                  <a:pt x="177" y="7"/>
                  <a:pt x="176" y="6"/>
                </a:cubicBezTo>
                <a:cubicBezTo>
                  <a:pt x="174" y="4"/>
                  <a:pt x="171" y="3"/>
                  <a:pt x="171" y="3"/>
                </a:cubicBezTo>
                <a:cubicBezTo>
                  <a:pt x="173" y="4"/>
                  <a:pt x="174" y="5"/>
                  <a:pt x="175" y="6"/>
                </a:cubicBezTo>
                <a:cubicBezTo>
                  <a:pt x="173" y="5"/>
                  <a:pt x="172" y="5"/>
                  <a:pt x="172" y="5"/>
                </a:cubicBezTo>
                <a:cubicBezTo>
                  <a:pt x="173" y="5"/>
                  <a:pt x="174" y="6"/>
                  <a:pt x="175" y="6"/>
                </a:cubicBezTo>
                <a:cubicBezTo>
                  <a:pt x="176" y="7"/>
                  <a:pt x="176" y="9"/>
                  <a:pt x="176" y="10"/>
                </a:cubicBezTo>
                <a:cubicBezTo>
                  <a:pt x="175" y="10"/>
                  <a:pt x="175" y="10"/>
                  <a:pt x="174" y="10"/>
                </a:cubicBezTo>
                <a:cubicBezTo>
                  <a:pt x="174" y="10"/>
                  <a:pt x="174" y="10"/>
                  <a:pt x="173" y="10"/>
                </a:cubicBezTo>
                <a:cubicBezTo>
                  <a:pt x="173" y="10"/>
                  <a:pt x="173" y="10"/>
                  <a:pt x="173" y="10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5" y="10"/>
                  <a:pt x="174" y="10"/>
                  <a:pt x="173" y="10"/>
                </a:cubicBezTo>
                <a:cubicBezTo>
                  <a:pt x="171" y="7"/>
                  <a:pt x="168" y="5"/>
                  <a:pt x="165" y="4"/>
                </a:cubicBezTo>
                <a:cubicBezTo>
                  <a:pt x="170" y="2"/>
                  <a:pt x="173" y="0"/>
                  <a:pt x="173" y="0"/>
                </a:cubicBezTo>
                <a:cubicBezTo>
                  <a:pt x="170" y="2"/>
                  <a:pt x="167" y="3"/>
                  <a:pt x="165" y="4"/>
                </a:cubicBezTo>
                <a:cubicBezTo>
                  <a:pt x="165" y="4"/>
                  <a:pt x="164" y="4"/>
                  <a:pt x="164" y="4"/>
                </a:cubicBezTo>
                <a:cubicBezTo>
                  <a:pt x="165" y="4"/>
                  <a:pt x="165" y="4"/>
                  <a:pt x="165" y="4"/>
                </a:cubicBezTo>
                <a:cubicBezTo>
                  <a:pt x="165" y="4"/>
                  <a:pt x="164" y="4"/>
                  <a:pt x="164" y="4"/>
                </a:cubicBezTo>
                <a:cubicBezTo>
                  <a:pt x="163" y="3"/>
                  <a:pt x="162" y="3"/>
                  <a:pt x="162" y="3"/>
                </a:cubicBezTo>
                <a:cubicBezTo>
                  <a:pt x="163" y="3"/>
                  <a:pt x="163" y="4"/>
                  <a:pt x="164" y="4"/>
                </a:cubicBezTo>
                <a:cubicBezTo>
                  <a:pt x="163" y="4"/>
                  <a:pt x="162" y="4"/>
                  <a:pt x="162" y="4"/>
                </a:cubicBezTo>
                <a:cubicBezTo>
                  <a:pt x="159" y="3"/>
                  <a:pt x="156" y="2"/>
                  <a:pt x="153" y="0"/>
                </a:cubicBezTo>
                <a:cubicBezTo>
                  <a:pt x="153" y="0"/>
                  <a:pt x="157" y="2"/>
                  <a:pt x="161" y="4"/>
                </a:cubicBezTo>
                <a:cubicBezTo>
                  <a:pt x="158" y="5"/>
                  <a:pt x="156" y="6"/>
                  <a:pt x="154" y="7"/>
                </a:cubicBezTo>
                <a:cubicBezTo>
                  <a:pt x="152" y="6"/>
                  <a:pt x="150" y="5"/>
                  <a:pt x="150" y="5"/>
                </a:cubicBezTo>
                <a:cubicBezTo>
                  <a:pt x="151" y="6"/>
                  <a:pt x="153" y="7"/>
                  <a:pt x="154" y="7"/>
                </a:cubicBezTo>
                <a:cubicBezTo>
                  <a:pt x="153" y="8"/>
                  <a:pt x="152" y="9"/>
                  <a:pt x="152" y="9"/>
                </a:cubicBezTo>
                <a:cubicBezTo>
                  <a:pt x="151" y="10"/>
                  <a:pt x="149" y="10"/>
                  <a:pt x="149" y="10"/>
                </a:cubicBezTo>
                <a:cubicBezTo>
                  <a:pt x="148" y="8"/>
                  <a:pt x="146" y="6"/>
                  <a:pt x="144" y="5"/>
                </a:cubicBezTo>
                <a:cubicBezTo>
                  <a:pt x="148" y="2"/>
                  <a:pt x="152" y="1"/>
                  <a:pt x="152" y="1"/>
                </a:cubicBezTo>
                <a:cubicBezTo>
                  <a:pt x="149" y="2"/>
                  <a:pt x="146" y="3"/>
                  <a:pt x="144" y="4"/>
                </a:cubicBezTo>
                <a:cubicBezTo>
                  <a:pt x="143" y="4"/>
                  <a:pt x="143" y="4"/>
                  <a:pt x="143" y="4"/>
                </a:cubicBezTo>
                <a:cubicBezTo>
                  <a:pt x="144" y="4"/>
                  <a:pt x="144" y="4"/>
                  <a:pt x="144" y="4"/>
                </a:cubicBezTo>
                <a:cubicBezTo>
                  <a:pt x="144" y="4"/>
                  <a:pt x="143" y="4"/>
                  <a:pt x="143" y="4"/>
                </a:cubicBezTo>
                <a:cubicBezTo>
                  <a:pt x="142" y="4"/>
                  <a:pt x="142" y="3"/>
                  <a:pt x="142" y="3"/>
                </a:cubicBezTo>
                <a:cubicBezTo>
                  <a:pt x="142" y="4"/>
                  <a:pt x="143" y="4"/>
                  <a:pt x="143" y="4"/>
                </a:cubicBezTo>
                <a:cubicBezTo>
                  <a:pt x="141" y="4"/>
                  <a:pt x="139" y="5"/>
                  <a:pt x="138" y="5"/>
                </a:cubicBezTo>
                <a:cubicBezTo>
                  <a:pt x="135" y="4"/>
                  <a:pt x="133" y="4"/>
                  <a:pt x="133" y="4"/>
                </a:cubicBezTo>
                <a:cubicBezTo>
                  <a:pt x="135" y="4"/>
                  <a:pt x="136" y="5"/>
                  <a:pt x="137" y="5"/>
                </a:cubicBezTo>
                <a:cubicBezTo>
                  <a:pt x="137" y="6"/>
                  <a:pt x="136" y="6"/>
                  <a:pt x="135" y="6"/>
                </a:cubicBezTo>
                <a:cubicBezTo>
                  <a:pt x="132" y="4"/>
                  <a:pt x="128" y="2"/>
                  <a:pt x="123" y="1"/>
                </a:cubicBezTo>
                <a:cubicBezTo>
                  <a:pt x="123" y="1"/>
                  <a:pt x="129" y="3"/>
                  <a:pt x="134" y="7"/>
                </a:cubicBezTo>
                <a:cubicBezTo>
                  <a:pt x="133" y="7"/>
                  <a:pt x="133" y="8"/>
                  <a:pt x="132" y="8"/>
                </a:cubicBezTo>
                <a:cubicBezTo>
                  <a:pt x="132" y="8"/>
                  <a:pt x="132" y="8"/>
                  <a:pt x="131" y="8"/>
                </a:cubicBezTo>
                <a:cubicBezTo>
                  <a:pt x="131" y="8"/>
                  <a:pt x="132" y="8"/>
                  <a:pt x="132" y="9"/>
                </a:cubicBezTo>
                <a:cubicBezTo>
                  <a:pt x="131" y="9"/>
                  <a:pt x="131" y="9"/>
                  <a:pt x="131" y="9"/>
                </a:cubicBezTo>
                <a:cubicBezTo>
                  <a:pt x="130" y="9"/>
                  <a:pt x="130" y="9"/>
                  <a:pt x="130" y="9"/>
                </a:cubicBezTo>
                <a:cubicBezTo>
                  <a:pt x="130" y="9"/>
                  <a:pt x="131" y="9"/>
                  <a:pt x="131" y="10"/>
                </a:cubicBezTo>
                <a:cubicBezTo>
                  <a:pt x="130" y="10"/>
                  <a:pt x="130" y="10"/>
                  <a:pt x="130" y="10"/>
                </a:cubicBezTo>
                <a:cubicBezTo>
                  <a:pt x="129" y="10"/>
                  <a:pt x="129" y="10"/>
                  <a:pt x="128" y="9"/>
                </a:cubicBezTo>
                <a:cubicBezTo>
                  <a:pt x="131" y="8"/>
                  <a:pt x="133" y="7"/>
                  <a:pt x="133" y="7"/>
                </a:cubicBezTo>
                <a:cubicBezTo>
                  <a:pt x="131" y="8"/>
                  <a:pt x="130" y="8"/>
                  <a:pt x="128" y="9"/>
                </a:cubicBezTo>
                <a:cubicBezTo>
                  <a:pt x="127" y="9"/>
                  <a:pt x="127" y="9"/>
                  <a:pt x="126" y="8"/>
                </a:cubicBezTo>
                <a:cubicBezTo>
                  <a:pt x="124" y="5"/>
                  <a:pt x="121" y="4"/>
                  <a:pt x="121" y="4"/>
                </a:cubicBezTo>
                <a:cubicBezTo>
                  <a:pt x="123" y="5"/>
                  <a:pt x="124" y="6"/>
                  <a:pt x="125" y="7"/>
                </a:cubicBezTo>
                <a:cubicBezTo>
                  <a:pt x="122" y="6"/>
                  <a:pt x="120" y="5"/>
                  <a:pt x="120" y="5"/>
                </a:cubicBezTo>
                <a:cubicBezTo>
                  <a:pt x="122" y="6"/>
                  <a:pt x="124" y="7"/>
                  <a:pt x="125" y="8"/>
                </a:cubicBezTo>
                <a:cubicBezTo>
                  <a:pt x="126" y="9"/>
                  <a:pt x="126" y="10"/>
                  <a:pt x="126" y="10"/>
                </a:cubicBezTo>
                <a:cubicBezTo>
                  <a:pt x="125" y="10"/>
                  <a:pt x="124" y="11"/>
                  <a:pt x="124" y="11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4" y="10"/>
                  <a:pt x="125" y="10"/>
                  <a:pt x="125" y="10"/>
                </a:cubicBezTo>
                <a:cubicBezTo>
                  <a:pt x="124" y="10"/>
                  <a:pt x="123" y="10"/>
                  <a:pt x="123" y="11"/>
                </a:cubicBezTo>
                <a:cubicBezTo>
                  <a:pt x="121" y="7"/>
                  <a:pt x="117" y="6"/>
                  <a:pt x="115" y="5"/>
                </a:cubicBezTo>
                <a:cubicBezTo>
                  <a:pt x="119" y="2"/>
                  <a:pt x="123" y="1"/>
                  <a:pt x="123" y="1"/>
                </a:cubicBezTo>
                <a:cubicBezTo>
                  <a:pt x="120" y="2"/>
                  <a:pt x="117" y="3"/>
                  <a:pt x="114" y="5"/>
                </a:cubicBezTo>
                <a:cubicBezTo>
                  <a:pt x="114" y="5"/>
                  <a:pt x="114" y="4"/>
                  <a:pt x="114" y="4"/>
                </a:cubicBezTo>
                <a:cubicBezTo>
                  <a:pt x="114" y="4"/>
                  <a:pt x="115" y="4"/>
                  <a:pt x="115" y="4"/>
                </a:cubicBezTo>
                <a:cubicBezTo>
                  <a:pt x="114" y="4"/>
                  <a:pt x="114" y="4"/>
                  <a:pt x="113" y="4"/>
                </a:cubicBezTo>
                <a:cubicBezTo>
                  <a:pt x="112" y="4"/>
                  <a:pt x="112" y="4"/>
                  <a:pt x="112" y="4"/>
                </a:cubicBezTo>
                <a:cubicBezTo>
                  <a:pt x="112" y="4"/>
                  <a:pt x="113" y="4"/>
                  <a:pt x="113" y="4"/>
                </a:cubicBezTo>
                <a:cubicBezTo>
                  <a:pt x="112" y="5"/>
                  <a:pt x="112" y="5"/>
                  <a:pt x="111" y="5"/>
                </a:cubicBezTo>
                <a:cubicBezTo>
                  <a:pt x="109" y="4"/>
                  <a:pt x="106" y="2"/>
                  <a:pt x="102" y="1"/>
                </a:cubicBezTo>
                <a:cubicBezTo>
                  <a:pt x="102" y="1"/>
                  <a:pt x="106" y="3"/>
                  <a:pt x="110" y="5"/>
                </a:cubicBezTo>
                <a:cubicBezTo>
                  <a:pt x="108" y="6"/>
                  <a:pt x="105" y="7"/>
                  <a:pt x="104" y="8"/>
                </a:cubicBezTo>
                <a:cubicBezTo>
                  <a:pt x="101" y="7"/>
                  <a:pt x="99" y="6"/>
                  <a:pt x="99" y="6"/>
                </a:cubicBezTo>
                <a:cubicBezTo>
                  <a:pt x="101" y="7"/>
                  <a:pt x="102" y="7"/>
                  <a:pt x="103" y="8"/>
                </a:cubicBezTo>
                <a:cubicBezTo>
                  <a:pt x="101" y="10"/>
                  <a:pt x="100" y="11"/>
                  <a:pt x="99" y="12"/>
                </a:cubicBezTo>
                <a:cubicBezTo>
                  <a:pt x="99" y="12"/>
                  <a:pt x="99" y="12"/>
                  <a:pt x="98" y="12"/>
                </a:cubicBezTo>
                <a:cubicBezTo>
                  <a:pt x="98" y="11"/>
                  <a:pt x="97" y="9"/>
                  <a:pt x="96" y="8"/>
                </a:cubicBezTo>
                <a:cubicBezTo>
                  <a:pt x="94" y="6"/>
                  <a:pt x="91" y="4"/>
                  <a:pt x="91" y="4"/>
                </a:cubicBezTo>
                <a:cubicBezTo>
                  <a:pt x="94" y="6"/>
                  <a:pt x="95" y="7"/>
                  <a:pt x="96" y="8"/>
                </a:cubicBezTo>
                <a:cubicBezTo>
                  <a:pt x="94" y="9"/>
                  <a:pt x="93" y="9"/>
                  <a:pt x="92" y="10"/>
                </a:cubicBezTo>
                <a:cubicBezTo>
                  <a:pt x="89" y="6"/>
                  <a:pt x="84" y="5"/>
                  <a:pt x="83" y="5"/>
                </a:cubicBezTo>
                <a:cubicBezTo>
                  <a:pt x="84" y="4"/>
                  <a:pt x="84" y="4"/>
                  <a:pt x="84" y="4"/>
                </a:cubicBezTo>
                <a:cubicBezTo>
                  <a:pt x="83" y="4"/>
                  <a:pt x="83" y="5"/>
                  <a:pt x="83" y="5"/>
                </a:cubicBezTo>
                <a:cubicBezTo>
                  <a:pt x="82" y="5"/>
                  <a:pt x="82" y="5"/>
                  <a:pt x="82" y="5"/>
                </a:cubicBezTo>
                <a:cubicBezTo>
                  <a:pt x="82" y="5"/>
                  <a:pt x="82" y="5"/>
                  <a:pt x="82" y="5"/>
                </a:cubicBezTo>
                <a:cubicBezTo>
                  <a:pt x="82" y="5"/>
                  <a:pt x="82" y="5"/>
                  <a:pt x="81" y="5"/>
                </a:cubicBezTo>
                <a:cubicBezTo>
                  <a:pt x="79" y="4"/>
                  <a:pt x="76" y="3"/>
                  <a:pt x="72" y="2"/>
                </a:cubicBezTo>
                <a:cubicBezTo>
                  <a:pt x="72" y="2"/>
                  <a:pt x="76" y="3"/>
                  <a:pt x="80" y="5"/>
                </a:cubicBezTo>
                <a:cubicBezTo>
                  <a:pt x="78" y="6"/>
                  <a:pt x="76" y="7"/>
                  <a:pt x="74" y="8"/>
                </a:cubicBezTo>
                <a:cubicBezTo>
                  <a:pt x="74" y="8"/>
                  <a:pt x="73" y="8"/>
                  <a:pt x="73" y="8"/>
                </a:cubicBezTo>
                <a:cubicBezTo>
                  <a:pt x="74" y="7"/>
                  <a:pt x="76" y="7"/>
                  <a:pt x="76" y="7"/>
                </a:cubicBezTo>
                <a:cubicBezTo>
                  <a:pt x="75" y="7"/>
                  <a:pt x="74" y="7"/>
                  <a:pt x="72" y="8"/>
                </a:cubicBezTo>
                <a:cubicBezTo>
                  <a:pt x="71" y="7"/>
                  <a:pt x="69" y="6"/>
                  <a:pt x="69" y="6"/>
                </a:cubicBezTo>
                <a:cubicBezTo>
                  <a:pt x="70" y="7"/>
                  <a:pt x="71" y="7"/>
                  <a:pt x="72" y="8"/>
                </a:cubicBezTo>
                <a:cubicBezTo>
                  <a:pt x="67" y="9"/>
                  <a:pt x="65" y="11"/>
                  <a:pt x="63" y="12"/>
                </a:cubicBezTo>
                <a:cubicBezTo>
                  <a:pt x="63" y="12"/>
                  <a:pt x="63" y="12"/>
                  <a:pt x="63" y="12"/>
                </a:cubicBezTo>
                <a:cubicBezTo>
                  <a:pt x="63" y="12"/>
                  <a:pt x="63" y="12"/>
                  <a:pt x="63" y="12"/>
                </a:cubicBezTo>
                <a:cubicBezTo>
                  <a:pt x="62" y="13"/>
                  <a:pt x="61" y="14"/>
                  <a:pt x="61" y="15"/>
                </a:cubicBezTo>
                <a:cubicBezTo>
                  <a:pt x="61" y="15"/>
                  <a:pt x="61" y="15"/>
                  <a:pt x="60" y="15"/>
                </a:cubicBezTo>
                <a:cubicBezTo>
                  <a:pt x="60" y="14"/>
                  <a:pt x="60" y="13"/>
                  <a:pt x="60" y="13"/>
                </a:cubicBezTo>
                <a:cubicBezTo>
                  <a:pt x="63" y="11"/>
                  <a:pt x="65" y="10"/>
                  <a:pt x="65" y="10"/>
                </a:cubicBezTo>
                <a:cubicBezTo>
                  <a:pt x="63" y="11"/>
                  <a:pt x="61" y="12"/>
                  <a:pt x="59" y="12"/>
                </a:cubicBezTo>
                <a:cubicBezTo>
                  <a:pt x="58" y="10"/>
                  <a:pt x="57" y="9"/>
                  <a:pt x="55" y="8"/>
                </a:cubicBezTo>
                <a:cubicBezTo>
                  <a:pt x="56" y="7"/>
                  <a:pt x="56" y="7"/>
                  <a:pt x="56" y="7"/>
                </a:cubicBezTo>
                <a:cubicBezTo>
                  <a:pt x="56" y="7"/>
                  <a:pt x="55" y="7"/>
                  <a:pt x="55" y="7"/>
                </a:cubicBezTo>
                <a:cubicBezTo>
                  <a:pt x="54" y="7"/>
                  <a:pt x="53" y="6"/>
                  <a:pt x="53" y="6"/>
                </a:cubicBezTo>
                <a:cubicBezTo>
                  <a:pt x="54" y="7"/>
                  <a:pt x="54" y="7"/>
                  <a:pt x="55" y="8"/>
                </a:cubicBezTo>
                <a:cubicBezTo>
                  <a:pt x="54" y="8"/>
                  <a:pt x="52" y="9"/>
                  <a:pt x="51" y="9"/>
                </a:cubicBezTo>
                <a:cubicBezTo>
                  <a:pt x="51" y="9"/>
                  <a:pt x="50" y="9"/>
                  <a:pt x="50" y="8"/>
                </a:cubicBezTo>
                <a:cubicBezTo>
                  <a:pt x="55" y="3"/>
                  <a:pt x="64" y="0"/>
                  <a:pt x="65" y="0"/>
                </a:cubicBezTo>
                <a:cubicBezTo>
                  <a:pt x="60" y="1"/>
                  <a:pt x="56" y="3"/>
                  <a:pt x="53" y="5"/>
                </a:cubicBezTo>
                <a:cubicBezTo>
                  <a:pt x="51" y="6"/>
                  <a:pt x="49" y="6"/>
                  <a:pt x="47" y="7"/>
                </a:cubicBezTo>
                <a:cubicBezTo>
                  <a:pt x="47" y="7"/>
                  <a:pt x="47" y="7"/>
                  <a:pt x="46" y="7"/>
                </a:cubicBezTo>
                <a:cubicBezTo>
                  <a:pt x="46" y="7"/>
                  <a:pt x="46" y="7"/>
                  <a:pt x="47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50" y="4"/>
                  <a:pt x="56" y="3"/>
                  <a:pt x="57" y="3"/>
                </a:cubicBezTo>
                <a:cubicBezTo>
                  <a:pt x="51" y="3"/>
                  <a:pt x="47" y="5"/>
                  <a:pt x="45" y="7"/>
                </a:cubicBezTo>
                <a:cubicBezTo>
                  <a:pt x="45" y="7"/>
                  <a:pt x="44" y="7"/>
                  <a:pt x="44" y="7"/>
                </a:cubicBezTo>
                <a:cubicBezTo>
                  <a:pt x="44" y="7"/>
                  <a:pt x="45" y="7"/>
                  <a:pt x="45" y="7"/>
                </a:cubicBezTo>
                <a:cubicBezTo>
                  <a:pt x="45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2" y="6"/>
                  <a:pt x="40" y="5"/>
                  <a:pt x="38" y="5"/>
                </a:cubicBezTo>
                <a:cubicBezTo>
                  <a:pt x="36" y="3"/>
                  <a:pt x="34" y="2"/>
                  <a:pt x="34" y="2"/>
                </a:cubicBezTo>
                <a:cubicBezTo>
                  <a:pt x="35" y="3"/>
                  <a:pt x="36" y="3"/>
                  <a:pt x="37" y="4"/>
                </a:cubicBezTo>
                <a:cubicBezTo>
                  <a:pt x="36" y="4"/>
                  <a:pt x="36" y="4"/>
                  <a:pt x="35" y="4"/>
                </a:cubicBezTo>
                <a:cubicBezTo>
                  <a:pt x="35" y="4"/>
                  <a:pt x="36" y="4"/>
                  <a:pt x="37" y="4"/>
                </a:cubicBezTo>
                <a:cubicBezTo>
                  <a:pt x="38" y="6"/>
                  <a:pt x="39" y="8"/>
                  <a:pt x="39" y="9"/>
                </a:cubicBezTo>
                <a:cubicBezTo>
                  <a:pt x="38" y="9"/>
                  <a:pt x="37" y="10"/>
                  <a:pt x="37" y="10"/>
                </a:cubicBezTo>
                <a:cubicBezTo>
                  <a:pt x="37" y="10"/>
                  <a:pt x="37" y="10"/>
                  <a:pt x="36" y="10"/>
                </a:cubicBezTo>
                <a:cubicBezTo>
                  <a:pt x="33" y="3"/>
                  <a:pt x="25" y="2"/>
                  <a:pt x="25" y="2"/>
                </a:cubicBezTo>
                <a:cubicBezTo>
                  <a:pt x="30" y="4"/>
                  <a:pt x="33" y="6"/>
                  <a:pt x="34" y="9"/>
                </a:cubicBezTo>
                <a:cubicBezTo>
                  <a:pt x="32" y="7"/>
                  <a:pt x="28" y="4"/>
                  <a:pt x="22" y="2"/>
                </a:cubicBezTo>
                <a:cubicBezTo>
                  <a:pt x="24" y="3"/>
                  <a:pt x="32" y="7"/>
                  <a:pt x="33" y="14"/>
                </a:cubicBezTo>
                <a:cubicBezTo>
                  <a:pt x="33" y="14"/>
                  <a:pt x="33" y="14"/>
                  <a:pt x="33" y="14"/>
                </a:cubicBezTo>
                <a:cubicBezTo>
                  <a:pt x="32" y="13"/>
                  <a:pt x="31" y="12"/>
                  <a:pt x="29" y="10"/>
                </a:cubicBezTo>
                <a:cubicBezTo>
                  <a:pt x="27" y="8"/>
                  <a:pt x="24" y="6"/>
                  <a:pt x="24" y="6"/>
                </a:cubicBezTo>
                <a:cubicBezTo>
                  <a:pt x="26" y="7"/>
                  <a:pt x="27" y="8"/>
                  <a:pt x="27" y="9"/>
                </a:cubicBezTo>
                <a:cubicBezTo>
                  <a:pt x="26" y="8"/>
                  <a:pt x="25" y="7"/>
                  <a:pt x="24" y="7"/>
                </a:cubicBezTo>
                <a:cubicBezTo>
                  <a:pt x="24" y="7"/>
                  <a:pt x="28" y="9"/>
                  <a:pt x="29" y="12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3"/>
                  <a:pt x="29" y="13"/>
                  <a:pt x="29" y="13"/>
                </a:cubicBezTo>
                <a:cubicBezTo>
                  <a:pt x="28" y="12"/>
                  <a:pt x="26" y="11"/>
                  <a:pt x="24" y="9"/>
                </a:cubicBezTo>
                <a:cubicBezTo>
                  <a:pt x="24" y="9"/>
                  <a:pt x="26" y="11"/>
                  <a:pt x="27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4"/>
                  <a:pt x="27" y="14"/>
                </a:cubicBezTo>
                <a:cubicBezTo>
                  <a:pt x="27" y="14"/>
                  <a:pt x="27" y="14"/>
                  <a:pt x="27" y="14"/>
                </a:cubicBezTo>
                <a:cubicBezTo>
                  <a:pt x="23" y="8"/>
                  <a:pt x="12" y="4"/>
                  <a:pt x="12" y="4"/>
                </a:cubicBezTo>
                <a:cubicBezTo>
                  <a:pt x="15" y="5"/>
                  <a:pt x="17" y="6"/>
                  <a:pt x="19" y="8"/>
                </a:cubicBezTo>
                <a:cubicBezTo>
                  <a:pt x="17" y="7"/>
                  <a:pt x="15" y="6"/>
                  <a:pt x="15" y="6"/>
                </a:cubicBezTo>
                <a:cubicBezTo>
                  <a:pt x="18" y="7"/>
                  <a:pt x="19" y="8"/>
                  <a:pt x="21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1" y="9"/>
                  <a:pt x="20" y="10"/>
                  <a:pt x="20" y="10"/>
                </a:cubicBezTo>
                <a:cubicBezTo>
                  <a:pt x="18" y="9"/>
                  <a:pt x="15" y="8"/>
                  <a:pt x="12" y="7"/>
                </a:cubicBezTo>
                <a:cubicBezTo>
                  <a:pt x="14" y="7"/>
                  <a:pt x="16" y="8"/>
                  <a:pt x="18" y="10"/>
                </a:cubicBezTo>
                <a:cubicBezTo>
                  <a:pt x="18" y="10"/>
                  <a:pt x="18" y="10"/>
                  <a:pt x="17" y="10"/>
                </a:cubicBezTo>
                <a:cubicBezTo>
                  <a:pt x="17" y="10"/>
                  <a:pt x="18" y="10"/>
                  <a:pt x="19" y="10"/>
                </a:cubicBez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18" y="10"/>
                  <a:pt x="18" y="10"/>
                </a:cubicBezTo>
                <a:cubicBezTo>
                  <a:pt x="18" y="10"/>
                  <a:pt x="18" y="10"/>
                  <a:pt x="19" y="11"/>
                </a:cubicBezTo>
                <a:cubicBezTo>
                  <a:pt x="18" y="11"/>
                  <a:pt x="17" y="11"/>
                  <a:pt x="16" y="12"/>
                </a:cubicBezTo>
                <a:cubicBezTo>
                  <a:pt x="15" y="12"/>
                  <a:pt x="15" y="11"/>
                  <a:pt x="14" y="11"/>
                </a:cubicBezTo>
                <a:cubicBezTo>
                  <a:pt x="14" y="11"/>
                  <a:pt x="15" y="11"/>
                  <a:pt x="16" y="12"/>
                </a:cubicBezTo>
                <a:cubicBezTo>
                  <a:pt x="15" y="13"/>
                  <a:pt x="14" y="13"/>
                  <a:pt x="13" y="14"/>
                </a:cubicBezTo>
                <a:cubicBezTo>
                  <a:pt x="13" y="13"/>
                  <a:pt x="13" y="13"/>
                  <a:pt x="12" y="13"/>
                </a:cubicBezTo>
                <a:cubicBezTo>
                  <a:pt x="13" y="13"/>
                  <a:pt x="14" y="12"/>
                  <a:pt x="15" y="12"/>
                </a:cubicBezTo>
                <a:cubicBezTo>
                  <a:pt x="15" y="12"/>
                  <a:pt x="14" y="12"/>
                  <a:pt x="12" y="13"/>
                </a:cubicBezTo>
                <a:cubicBezTo>
                  <a:pt x="9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7" y="10"/>
                  <a:pt x="9" y="12"/>
                  <a:pt x="11" y="13"/>
                </a:cubicBezTo>
                <a:cubicBezTo>
                  <a:pt x="10" y="13"/>
                  <a:pt x="10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8" y="16"/>
                  <a:pt x="7" y="17"/>
                  <a:pt x="6" y="18"/>
                </a:cubicBezTo>
                <a:cubicBezTo>
                  <a:pt x="6" y="18"/>
                  <a:pt x="5" y="19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5" y="18"/>
                  <a:pt x="5" y="17"/>
                  <a:pt x="6" y="17"/>
                </a:cubicBezTo>
                <a:cubicBezTo>
                  <a:pt x="6" y="17"/>
                  <a:pt x="5" y="17"/>
                  <a:pt x="4" y="18"/>
                </a:cubicBezTo>
                <a:cubicBezTo>
                  <a:pt x="4" y="16"/>
                  <a:pt x="4" y="14"/>
                  <a:pt x="7" y="12"/>
                </a:cubicBezTo>
                <a:cubicBezTo>
                  <a:pt x="7" y="12"/>
                  <a:pt x="3" y="14"/>
                  <a:pt x="2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2" y="20"/>
                  <a:pt x="2" y="20"/>
                  <a:pt x="2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4"/>
                  <a:pt x="1" y="31"/>
                  <a:pt x="0" y="39"/>
                </a:cubicBezTo>
                <a:cubicBezTo>
                  <a:pt x="194" y="39"/>
                  <a:pt x="194" y="39"/>
                  <a:pt x="194" y="39"/>
                </a:cubicBezTo>
                <a:lnTo>
                  <a:pt x="194" y="12"/>
                </a:lnTo>
                <a:close/>
                <a:moveTo>
                  <a:pt x="6" y="19"/>
                </a:moveTo>
                <a:cubicBezTo>
                  <a:pt x="6" y="19"/>
                  <a:pt x="6" y="19"/>
                  <a:pt x="6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6" y="20"/>
                  <a:pt x="5" y="20"/>
                  <a:pt x="5" y="21"/>
                </a:cubicBezTo>
                <a:cubicBezTo>
                  <a:pt x="5" y="21"/>
                  <a:pt x="5" y="20"/>
                  <a:pt x="5" y="20"/>
                </a:cubicBezTo>
                <a:cubicBezTo>
                  <a:pt x="5" y="20"/>
                  <a:pt x="5" y="19"/>
                  <a:pt x="6" y="19"/>
                </a:cubicBezTo>
                <a:cubicBezTo>
                  <a:pt x="6" y="19"/>
                  <a:pt x="6" y="19"/>
                  <a:pt x="6" y="19"/>
                </a:cubicBezTo>
                <a:close/>
                <a:moveTo>
                  <a:pt x="19" y="11"/>
                </a:moveTo>
                <a:cubicBezTo>
                  <a:pt x="19" y="11"/>
                  <a:pt x="20" y="11"/>
                  <a:pt x="20" y="11"/>
                </a:cubicBezTo>
                <a:cubicBezTo>
                  <a:pt x="20" y="11"/>
                  <a:pt x="19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lose/>
                <a:moveTo>
                  <a:pt x="14" y="16"/>
                </a:moveTo>
                <a:cubicBezTo>
                  <a:pt x="14" y="16"/>
                  <a:pt x="14" y="16"/>
                  <a:pt x="14" y="16"/>
                </a:cubicBezTo>
                <a:cubicBezTo>
                  <a:pt x="14" y="16"/>
                  <a:pt x="13" y="16"/>
                  <a:pt x="12" y="16"/>
                </a:cubicBezTo>
                <a:cubicBezTo>
                  <a:pt x="12" y="15"/>
                  <a:pt x="13" y="15"/>
                  <a:pt x="13" y="15"/>
                </a:cubicBezTo>
                <a:cubicBezTo>
                  <a:pt x="13" y="15"/>
                  <a:pt x="14" y="16"/>
                  <a:pt x="14" y="16"/>
                </a:cubicBezTo>
                <a:close/>
                <a:moveTo>
                  <a:pt x="11" y="13"/>
                </a:moveTo>
                <a:cubicBezTo>
                  <a:pt x="12" y="14"/>
                  <a:pt x="12" y="14"/>
                  <a:pt x="12" y="14"/>
                </a:cubicBezTo>
                <a:cubicBezTo>
                  <a:pt x="12" y="15"/>
                  <a:pt x="12" y="15"/>
                  <a:pt x="11" y="15"/>
                </a:cubicBezTo>
                <a:cubicBezTo>
                  <a:pt x="11" y="15"/>
                  <a:pt x="10" y="15"/>
                  <a:pt x="10" y="15"/>
                </a:cubicBezTo>
                <a:cubicBezTo>
                  <a:pt x="10" y="14"/>
                  <a:pt x="11" y="14"/>
                  <a:pt x="11" y="13"/>
                </a:cubicBezTo>
                <a:close/>
                <a:moveTo>
                  <a:pt x="10" y="15"/>
                </a:moveTo>
                <a:cubicBezTo>
                  <a:pt x="10" y="15"/>
                  <a:pt x="11" y="15"/>
                  <a:pt x="11" y="15"/>
                </a:cubicBezTo>
                <a:cubicBezTo>
                  <a:pt x="11" y="15"/>
                  <a:pt x="11" y="15"/>
                  <a:pt x="11" y="15"/>
                </a:cubicBezTo>
                <a:cubicBezTo>
                  <a:pt x="11" y="15"/>
                  <a:pt x="11" y="16"/>
                  <a:pt x="10" y="16"/>
                </a:cubicBezTo>
                <a:cubicBezTo>
                  <a:pt x="10" y="15"/>
                  <a:pt x="10" y="15"/>
                  <a:pt x="9" y="15"/>
                </a:cubicBezTo>
                <a:cubicBezTo>
                  <a:pt x="9" y="15"/>
                  <a:pt x="10" y="15"/>
                  <a:pt x="10" y="15"/>
                </a:cubicBezTo>
                <a:close/>
                <a:moveTo>
                  <a:pt x="10" y="16"/>
                </a:moveTo>
                <a:cubicBezTo>
                  <a:pt x="10" y="17"/>
                  <a:pt x="9" y="17"/>
                  <a:pt x="9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9" y="17"/>
                  <a:pt x="10" y="16"/>
                  <a:pt x="10" y="16"/>
                </a:cubicBezTo>
                <a:cubicBezTo>
                  <a:pt x="10" y="16"/>
                  <a:pt x="10" y="16"/>
                  <a:pt x="10" y="16"/>
                </a:cubicBezTo>
                <a:close/>
                <a:moveTo>
                  <a:pt x="9" y="15"/>
                </a:moveTo>
                <a:cubicBezTo>
                  <a:pt x="9" y="15"/>
                  <a:pt x="10" y="16"/>
                  <a:pt x="10" y="16"/>
                </a:cubicBezTo>
                <a:cubicBezTo>
                  <a:pt x="9" y="16"/>
                  <a:pt x="9" y="16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6"/>
                  <a:pt x="9" y="16"/>
                  <a:pt x="9" y="15"/>
                </a:cubicBezTo>
                <a:close/>
                <a:moveTo>
                  <a:pt x="8" y="17"/>
                </a:move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lose/>
                <a:moveTo>
                  <a:pt x="7" y="19"/>
                </a:moveTo>
                <a:cubicBezTo>
                  <a:pt x="7" y="19"/>
                  <a:pt x="7" y="18"/>
                  <a:pt x="8" y="18"/>
                </a:cubicBezTo>
                <a:cubicBezTo>
                  <a:pt x="8" y="17"/>
                  <a:pt x="8" y="17"/>
                  <a:pt x="9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8" y="18"/>
                  <a:pt x="8" y="19"/>
                  <a:pt x="7" y="19"/>
                </a:cubicBezTo>
                <a:close/>
                <a:moveTo>
                  <a:pt x="9" y="21"/>
                </a:moveTo>
                <a:cubicBezTo>
                  <a:pt x="9" y="21"/>
                  <a:pt x="9" y="21"/>
                  <a:pt x="9" y="21"/>
                </a:cubicBezTo>
                <a:cubicBezTo>
                  <a:pt x="9" y="20"/>
                  <a:pt x="9" y="19"/>
                  <a:pt x="10" y="19"/>
                </a:cubicBezTo>
                <a:cubicBezTo>
                  <a:pt x="10" y="19"/>
                  <a:pt x="10" y="20"/>
                  <a:pt x="9" y="21"/>
                </a:cubicBezTo>
                <a:close/>
                <a:moveTo>
                  <a:pt x="11" y="19"/>
                </a:moveTo>
                <a:cubicBezTo>
                  <a:pt x="11" y="19"/>
                  <a:pt x="10" y="19"/>
                  <a:pt x="10" y="18"/>
                </a:cubicBezTo>
                <a:cubicBezTo>
                  <a:pt x="10" y="18"/>
                  <a:pt x="11" y="17"/>
                  <a:pt x="11" y="17"/>
                </a:cubicBezTo>
                <a:cubicBezTo>
                  <a:pt x="11" y="17"/>
                  <a:pt x="11" y="18"/>
                  <a:pt x="12" y="19"/>
                </a:cubicBezTo>
                <a:cubicBezTo>
                  <a:pt x="11" y="19"/>
                  <a:pt x="11" y="19"/>
                  <a:pt x="11" y="19"/>
                </a:cubicBezTo>
                <a:close/>
                <a:moveTo>
                  <a:pt x="11" y="16"/>
                </a:moveTo>
                <a:cubicBezTo>
                  <a:pt x="12" y="16"/>
                  <a:pt x="12" y="16"/>
                  <a:pt x="12" y="16"/>
                </a:cubicBezTo>
                <a:cubicBezTo>
                  <a:pt x="13" y="16"/>
                  <a:pt x="13" y="16"/>
                  <a:pt x="14" y="17"/>
                </a:cubicBezTo>
                <a:cubicBezTo>
                  <a:pt x="13" y="17"/>
                  <a:pt x="13" y="17"/>
                  <a:pt x="12" y="18"/>
                </a:cubicBezTo>
                <a:cubicBezTo>
                  <a:pt x="12" y="17"/>
                  <a:pt x="12" y="17"/>
                  <a:pt x="11" y="16"/>
                </a:cubicBezTo>
                <a:close/>
                <a:moveTo>
                  <a:pt x="13" y="18"/>
                </a:moveTo>
                <a:cubicBezTo>
                  <a:pt x="13" y="18"/>
                  <a:pt x="14" y="17"/>
                  <a:pt x="14" y="17"/>
                </a:cubicBezTo>
                <a:cubicBezTo>
                  <a:pt x="14" y="17"/>
                  <a:pt x="14" y="17"/>
                  <a:pt x="15" y="17"/>
                </a:cubicBezTo>
                <a:cubicBezTo>
                  <a:pt x="15" y="17"/>
                  <a:pt x="15" y="18"/>
                  <a:pt x="15" y="18"/>
                </a:cubicBezTo>
                <a:cubicBezTo>
                  <a:pt x="15" y="18"/>
                  <a:pt x="14" y="19"/>
                  <a:pt x="13" y="19"/>
                </a:cubicBezTo>
                <a:cubicBezTo>
                  <a:pt x="13" y="19"/>
                  <a:pt x="13" y="19"/>
                  <a:pt x="13" y="18"/>
                </a:cubicBezTo>
                <a:close/>
                <a:moveTo>
                  <a:pt x="13" y="19"/>
                </a:moveTo>
                <a:cubicBezTo>
                  <a:pt x="14" y="19"/>
                  <a:pt x="14" y="19"/>
                  <a:pt x="14" y="19"/>
                </a:cubicBezTo>
                <a:cubicBezTo>
                  <a:pt x="14" y="19"/>
                  <a:pt x="14" y="19"/>
                  <a:pt x="13" y="19"/>
                </a:cubicBezTo>
                <a:cubicBezTo>
                  <a:pt x="13" y="19"/>
                  <a:pt x="13" y="19"/>
                  <a:pt x="13" y="19"/>
                </a:cubicBezTo>
                <a:close/>
                <a:moveTo>
                  <a:pt x="14" y="21"/>
                </a:moveTo>
                <a:cubicBezTo>
                  <a:pt x="14" y="21"/>
                  <a:pt x="14" y="21"/>
                  <a:pt x="14" y="21"/>
                </a:cubicBezTo>
                <a:cubicBezTo>
                  <a:pt x="14" y="21"/>
                  <a:pt x="14" y="20"/>
                  <a:pt x="14" y="20"/>
                </a:cubicBezTo>
                <a:cubicBezTo>
                  <a:pt x="14" y="19"/>
                  <a:pt x="15" y="19"/>
                  <a:pt x="15" y="18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4" y="20"/>
                  <a:pt x="14" y="21"/>
                </a:cubicBezTo>
                <a:close/>
                <a:moveTo>
                  <a:pt x="17" y="17"/>
                </a:moveTo>
                <a:cubicBezTo>
                  <a:pt x="17" y="17"/>
                  <a:pt x="16" y="16"/>
                  <a:pt x="16" y="16"/>
                </a:cubicBez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6" y="16"/>
                </a:cubicBezTo>
                <a:cubicBezTo>
                  <a:pt x="15" y="15"/>
                  <a:pt x="14" y="15"/>
                  <a:pt x="14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5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6" y="15"/>
                  <a:pt x="17" y="16"/>
                  <a:pt x="18" y="17"/>
                </a:cubicBezTo>
                <a:cubicBezTo>
                  <a:pt x="17" y="17"/>
                  <a:pt x="17" y="17"/>
                  <a:pt x="17" y="17"/>
                </a:cubicBezTo>
                <a:close/>
                <a:moveTo>
                  <a:pt x="18" y="16"/>
                </a:moveTo>
                <a:cubicBezTo>
                  <a:pt x="18" y="16"/>
                  <a:pt x="17" y="15"/>
                  <a:pt x="17" y="15"/>
                </a:cubicBezTo>
                <a:cubicBezTo>
                  <a:pt x="17" y="15"/>
                  <a:pt x="18" y="16"/>
                  <a:pt x="18" y="16"/>
                </a:cubicBezTo>
                <a:cubicBezTo>
                  <a:pt x="18" y="16"/>
                  <a:pt x="18" y="16"/>
                  <a:pt x="18" y="16"/>
                </a:cubicBezTo>
                <a:close/>
                <a:moveTo>
                  <a:pt x="19" y="16"/>
                </a:moveTo>
                <a:cubicBezTo>
                  <a:pt x="17" y="15"/>
                  <a:pt x="16" y="15"/>
                  <a:pt x="15" y="14"/>
                </a:cubicBezTo>
                <a:cubicBezTo>
                  <a:pt x="15" y="14"/>
                  <a:pt x="15" y="14"/>
                  <a:pt x="14" y="14"/>
                </a:cubicBezTo>
                <a:cubicBezTo>
                  <a:pt x="15" y="13"/>
                  <a:pt x="15" y="13"/>
                  <a:pt x="16" y="12"/>
                </a:cubicBezTo>
                <a:cubicBezTo>
                  <a:pt x="17" y="13"/>
                  <a:pt x="18" y="14"/>
                  <a:pt x="19" y="16"/>
                </a:cubicBezTo>
                <a:cubicBezTo>
                  <a:pt x="19" y="16"/>
                  <a:pt x="19" y="16"/>
                  <a:pt x="19" y="16"/>
                </a:cubicBezTo>
                <a:close/>
                <a:moveTo>
                  <a:pt x="17" y="12"/>
                </a:moveTo>
                <a:cubicBezTo>
                  <a:pt x="17" y="12"/>
                  <a:pt x="18" y="13"/>
                  <a:pt x="19" y="14"/>
                </a:cubicBezTo>
                <a:cubicBezTo>
                  <a:pt x="18" y="13"/>
                  <a:pt x="17" y="13"/>
                  <a:pt x="16" y="12"/>
                </a:cubicBezTo>
                <a:cubicBezTo>
                  <a:pt x="17" y="12"/>
                  <a:pt x="18" y="11"/>
                  <a:pt x="19" y="11"/>
                </a:cubicBezTo>
                <a:cubicBezTo>
                  <a:pt x="19" y="11"/>
                  <a:pt x="21" y="13"/>
                  <a:pt x="21" y="14"/>
                </a:cubicBezTo>
                <a:cubicBezTo>
                  <a:pt x="21" y="15"/>
                  <a:pt x="21" y="15"/>
                  <a:pt x="20" y="15"/>
                </a:cubicBezTo>
                <a:cubicBezTo>
                  <a:pt x="20" y="15"/>
                  <a:pt x="20" y="15"/>
                  <a:pt x="20" y="15"/>
                </a:cubicBezTo>
                <a:cubicBezTo>
                  <a:pt x="20" y="14"/>
                  <a:pt x="19" y="13"/>
                  <a:pt x="17" y="12"/>
                </a:cubicBezTo>
                <a:close/>
                <a:moveTo>
                  <a:pt x="20" y="19"/>
                </a:moveTo>
                <a:cubicBezTo>
                  <a:pt x="20" y="19"/>
                  <a:pt x="20" y="19"/>
                  <a:pt x="20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20" y="19"/>
                  <a:pt x="20" y="19"/>
                  <a:pt x="20" y="19"/>
                </a:cubicBezTo>
                <a:close/>
                <a:moveTo>
                  <a:pt x="21" y="16"/>
                </a:moveTo>
                <a:cubicBezTo>
                  <a:pt x="21" y="15"/>
                  <a:pt x="21" y="15"/>
                  <a:pt x="21" y="15"/>
                </a:cubicBezTo>
                <a:cubicBezTo>
                  <a:pt x="21" y="15"/>
                  <a:pt x="21" y="15"/>
                  <a:pt x="21" y="15"/>
                </a:cubicBezTo>
                <a:cubicBezTo>
                  <a:pt x="21" y="15"/>
                  <a:pt x="21" y="15"/>
                  <a:pt x="21" y="16"/>
                </a:cubicBezTo>
                <a:close/>
                <a:moveTo>
                  <a:pt x="23" y="17"/>
                </a:moveTo>
                <a:cubicBezTo>
                  <a:pt x="23" y="17"/>
                  <a:pt x="23" y="17"/>
                  <a:pt x="23" y="16"/>
                </a:cubicBezTo>
                <a:cubicBezTo>
                  <a:pt x="23" y="16"/>
                  <a:pt x="23" y="16"/>
                  <a:pt x="23" y="17"/>
                </a:cubicBezTo>
                <a:cubicBezTo>
                  <a:pt x="23" y="17"/>
                  <a:pt x="23" y="17"/>
                  <a:pt x="23" y="17"/>
                </a:cubicBezTo>
                <a:close/>
                <a:moveTo>
                  <a:pt x="24" y="12"/>
                </a:moveTo>
                <a:cubicBezTo>
                  <a:pt x="23" y="11"/>
                  <a:pt x="22" y="11"/>
                  <a:pt x="20" y="10"/>
                </a:cubicBezTo>
                <a:cubicBezTo>
                  <a:pt x="21" y="10"/>
                  <a:pt x="21" y="9"/>
                  <a:pt x="21" y="9"/>
                </a:cubicBezTo>
                <a:cubicBezTo>
                  <a:pt x="22" y="10"/>
                  <a:pt x="23" y="11"/>
                  <a:pt x="24" y="12"/>
                </a:cubicBezTo>
                <a:cubicBezTo>
                  <a:pt x="24" y="12"/>
                  <a:pt x="24" y="12"/>
                  <a:pt x="24" y="12"/>
                </a:cubicBezTo>
                <a:close/>
                <a:moveTo>
                  <a:pt x="29" y="14"/>
                </a:moveTo>
                <a:cubicBezTo>
                  <a:pt x="29" y="14"/>
                  <a:pt x="29" y="14"/>
                  <a:pt x="29" y="13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4"/>
                  <a:pt x="29" y="14"/>
                  <a:pt x="29" y="14"/>
                </a:cubicBezTo>
                <a:close/>
                <a:moveTo>
                  <a:pt x="37" y="13"/>
                </a:moveTo>
                <a:cubicBezTo>
                  <a:pt x="37" y="12"/>
                  <a:pt x="37" y="12"/>
                  <a:pt x="37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38" y="11"/>
                  <a:pt x="38" y="11"/>
                  <a:pt x="38" y="12"/>
                </a:cubicBezTo>
                <a:cubicBezTo>
                  <a:pt x="38" y="12"/>
                  <a:pt x="37" y="13"/>
                  <a:pt x="37" y="13"/>
                </a:cubicBezTo>
                <a:close/>
                <a:moveTo>
                  <a:pt x="38" y="11"/>
                </a:moveTo>
                <a:cubicBezTo>
                  <a:pt x="38" y="11"/>
                  <a:pt x="38" y="11"/>
                  <a:pt x="38" y="11"/>
                </a:cubicBezTo>
                <a:cubicBezTo>
                  <a:pt x="38" y="11"/>
                  <a:pt x="38" y="10"/>
                  <a:pt x="39" y="10"/>
                </a:cubicBezTo>
                <a:cubicBezTo>
                  <a:pt x="39" y="10"/>
                  <a:pt x="38" y="11"/>
                  <a:pt x="38" y="11"/>
                </a:cubicBezTo>
                <a:close/>
                <a:moveTo>
                  <a:pt x="52" y="5"/>
                </a:moveTo>
                <a:cubicBezTo>
                  <a:pt x="50" y="6"/>
                  <a:pt x="49" y="7"/>
                  <a:pt x="48" y="8"/>
                </a:cubicBezTo>
                <a:cubicBezTo>
                  <a:pt x="48" y="8"/>
                  <a:pt x="48" y="8"/>
                  <a:pt x="48" y="7"/>
                </a:cubicBezTo>
                <a:cubicBezTo>
                  <a:pt x="49" y="7"/>
                  <a:pt x="51" y="6"/>
                  <a:pt x="52" y="5"/>
                </a:cubicBezTo>
                <a:close/>
                <a:moveTo>
                  <a:pt x="47" y="8"/>
                </a:moveTo>
                <a:cubicBezTo>
                  <a:pt x="47" y="8"/>
                  <a:pt x="48" y="8"/>
                  <a:pt x="48" y="8"/>
                </a:cubicBezTo>
                <a:cubicBezTo>
                  <a:pt x="48" y="8"/>
                  <a:pt x="47" y="9"/>
                  <a:pt x="47" y="9"/>
                </a:cubicBezTo>
                <a:cubicBezTo>
                  <a:pt x="46" y="9"/>
                  <a:pt x="46" y="9"/>
                  <a:pt x="46" y="9"/>
                </a:cubicBezTo>
                <a:cubicBezTo>
                  <a:pt x="46" y="8"/>
                  <a:pt x="47" y="8"/>
                  <a:pt x="47" y="8"/>
                </a:cubicBezTo>
                <a:close/>
                <a:moveTo>
                  <a:pt x="46" y="7"/>
                </a:moveTo>
                <a:cubicBezTo>
                  <a:pt x="46" y="7"/>
                  <a:pt x="46" y="7"/>
                  <a:pt x="47" y="7"/>
                </a:cubicBezTo>
                <a:cubicBezTo>
                  <a:pt x="46" y="8"/>
                  <a:pt x="46" y="8"/>
                  <a:pt x="46" y="8"/>
                </a:cubicBezTo>
                <a:cubicBezTo>
                  <a:pt x="46" y="8"/>
                  <a:pt x="46" y="7"/>
                  <a:pt x="46" y="7"/>
                </a:cubicBezTo>
                <a:close/>
                <a:moveTo>
                  <a:pt x="38" y="5"/>
                </a:moveTo>
                <a:cubicBezTo>
                  <a:pt x="39" y="5"/>
                  <a:pt x="41" y="6"/>
                  <a:pt x="43" y="8"/>
                </a:cubicBezTo>
                <a:cubicBezTo>
                  <a:pt x="42" y="8"/>
                  <a:pt x="41" y="8"/>
                  <a:pt x="40" y="8"/>
                </a:cubicBezTo>
                <a:cubicBezTo>
                  <a:pt x="40" y="7"/>
                  <a:pt x="39" y="6"/>
                  <a:pt x="38" y="5"/>
                </a:cubicBezTo>
                <a:close/>
                <a:moveTo>
                  <a:pt x="41" y="11"/>
                </a:moveTo>
                <a:cubicBezTo>
                  <a:pt x="41" y="10"/>
                  <a:pt x="41" y="10"/>
                  <a:pt x="41" y="9"/>
                </a:cubicBezTo>
                <a:cubicBezTo>
                  <a:pt x="41" y="9"/>
                  <a:pt x="42" y="8"/>
                  <a:pt x="43" y="8"/>
                </a:cubicBezTo>
                <a:cubicBezTo>
                  <a:pt x="43" y="8"/>
                  <a:pt x="43" y="8"/>
                  <a:pt x="44" y="8"/>
                </a:cubicBezTo>
                <a:cubicBezTo>
                  <a:pt x="43" y="9"/>
                  <a:pt x="42" y="9"/>
                  <a:pt x="42" y="10"/>
                </a:cubicBezTo>
                <a:cubicBezTo>
                  <a:pt x="42" y="10"/>
                  <a:pt x="41" y="10"/>
                  <a:pt x="41" y="11"/>
                </a:cubicBezTo>
                <a:close/>
                <a:moveTo>
                  <a:pt x="44" y="13"/>
                </a:moveTo>
                <a:cubicBezTo>
                  <a:pt x="44" y="13"/>
                  <a:pt x="43" y="13"/>
                  <a:pt x="43" y="13"/>
                </a:cubicBezTo>
                <a:cubicBezTo>
                  <a:pt x="43" y="12"/>
                  <a:pt x="43" y="12"/>
                  <a:pt x="44" y="11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3"/>
                </a:cubicBezTo>
                <a:close/>
                <a:moveTo>
                  <a:pt x="44" y="12"/>
                </a:moveTo>
                <a:cubicBezTo>
                  <a:pt x="44" y="12"/>
                  <a:pt x="44" y="11"/>
                  <a:pt x="44" y="11"/>
                </a:cubicBezTo>
                <a:cubicBezTo>
                  <a:pt x="44" y="11"/>
                  <a:pt x="44" y="11"/>
                  <a:pt x="44" y="11"/>
                </a:cubicBezTo>
                <a:cubicBezTo>
                  <a:pt x="44" y="11"/>
                  <a:pt x="44" y="11"/>
                  <a:pt x="45" y="11"/>
                </a:cubicBezTo>
                <a:cubicBezTo>
                  <a:pt x="45" y="11"/>
                  <a:pt x="45" y="12"/>
                  <a:pt x="44" y="12"/>
                </a:cubicBezTo>
                <a:close/>
                <a:moveTo>
                  <a:pt x="44" y="11"/>
                </a:moveTo>
                <a:cubicBezTo>
                  <a:pt x="44" y="10"/>
                  <a:pt x="44" y="10"/>
                  <a:pt x="44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5" y="9"/>
                  <a:pt x="46" y="9"/>
                  <a:pt x="46" y="10"/>
                </a:cubicBezTo>
                <a:cubicBezTo>
                  <a:pt x="46" y="10"/>
                  <a:pt x="45" y="11"/>
                  <a:pt x="45" y="11"/>
                </a:cubicBezTo>
                <a:cubicBezTo>
                  <a:pt x="45" y="11"/>
                  <a:pt x="44" y="11"/>
                  <a:pt x="44" y="11"/>
                </a:cubicBezTo>
                <a:close/>
                <a:moveTo>
                  <a:pt x="46" y="15"/>
                </a:moveTo>
                <a:cubicBezTo>
                  <a:pt x="46" y="15"/>
                  <a:pt x="46" y="15"/>
                  <a:pt x="46" y="14"/>
                </a:cubicBezTo>
                <a:cubicBezTo>
                  <a:pt x="46" y="14"/>
                  <a:pt x="47" y="14"/>
                  <a:pt x="47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6" y="15"/>
                  <a:pt x="46" y="15"/>
                  <a:pt x="46" y="15"/>
                </a:cubicBezTo>
                <a:close/>
                <a:moveTo>
                  <a:pt x="47" y="13"/>
                </a:moveTo>
                <a:cubicBezTo>
                  <a:pt x="47" y="13"/>
                  <a:pt x="47" y="13"/>
                  <a:pt x="47" y="13"/>
                </a:cubicBezTo>
                <a:cubicBezTo>
                  <a:pt x="47" y="13"/>
                  <a:pt x="47" y="12"/>
                  <a:pt x="47" y="12"/>
                </a:cubicBezTo>
                <a:cubicBezTo>
                  <a:pt x="47" y="12"/>
                  <a:pt x="48" y="12"/>
                  <a:pt x="48" y="13"/>
                </a:cubicBezTo>
                <a:cubicBezTo>
                  <a:pt x="48" y="13"/>
                  <a:pt x="47" y="13"/>
                  <a:pt x="47" y="13"/>
                </a:cubicBezTo>
                <a:close/>
                <a:moveTo>
                  <a:pt x="48" y="12"/>
                </a:moveTo>
                <a:cubicBezTo>
                  <a:pt x="48" y="12"/>
                  <a:pt x="47" y="12"/>
                  <a:pt x="47" y="12"/>
                </a:cubicBezTo>
                <a:cubicBezTo>
                  <a:pt x="47" y="12"/>
                  <a:pt x="47" y="11"/>
                  <a:pt x="48" y="11"/>
                </a:cubicBezTo>
                <a:cubicBezTo>
                  <a:pt x="48" y="11"/>
                  <a:pt x="48" y="12"/>
                  <a:pt x="49" y="12"/>
                </a:cubicBezTo>
                <a:cubicBezTo>
                  <a:pt x="48" y="12"/>
                  <a:pt x="48" y="12"/>
                  <a:pt x="48" y="12"/>
                </a:cubicBezTo>
                <a:close/>
                <a:moveTo>
                  <a:pt x="48" y="10"/>
                </a:moveTo>
                <a:cubicBezTo>
                  <a:pt x="49" y="10"/>
                  <a:pt x="49" y="9"/>
                  <a:pt x="49" y="9"/>
                </a:cubicBezTo>
                <a:cubicBezTo>
                  <a:pt x="50" y="9"/>
                  <a:pt x="50" y="9"/>
                  <a:pt x="51" y="10"/>
                </a:cubicBezTo>
                <a:cubicBezTo>
                  <a:pt x="50" y="10"/>
                  <a:pt x="50" y="11"/>
                  <a:pt x="49" y="11"/>
                </a:cubicBezTo>
                <a:cubicBezTo>
                  <a:pt x="49" y="11"/>
                  <a:pt x="49" y="10"/>
                  <a:pt x="48" y="10"/>
                </a:cubicBezTo>
                <a:close/>
                <a:moveTo>
                  <a:pt x="50" y="15"/>
                </a:moveTo>
                <a:cubicBezTo>
                  <a:pt x="50" y="15"/>
                  <a:pt x="50" y="15"/>
                  <a:pt x="50" y="15"/>
                </a:cubicBezTo>
                <a:cubicBezTo>
                  <a:pt x="49" y="15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5"/>
                  <a:pt x="50" y="15"/>
                </a:cubicBezTo>
                <a:close/>
                <a:moveTo>
                  <a:pt x="51" y="12"/>
                </a:moveTo>
                <a:cubicBezTo>
                  <a:pt x="51" y="11"/>
                  <a:pt x="51" y="11"/>
                  <a:pt x="52" y="11"/>
                </a:cubicBezTo>
                <a:cubicBezTo>
                  <a:pt x="52" y="11"/>
                  <a:pt x="52" y="11"/>
                  <a:pt x="53" y="12"/>
                </a:cubicBezTo>
                <a:cubicBezTo>
                  <a:pt x="52" y="12"/>
                  <a:pt x="52" y="12"/>
                  <a:pt x="51" y="13"/>
                </a:cubicBezTo>
                <a:cubicBezTo>
                  <a:pt x="51" y="12"/>
                  <a:pt x="51" y="12"/>
                  <a:pt x="51" y="12"/>
                </a:cubicBezTo>
                <a:close/>
                <a:moveTo>
                  <a:pt x="52" y="13"/>
                </a:moveTo>
                <a:cubicBezTo>
                  <a:pt x="52" y="13"/>
                  <a:pt x="52" y="12"/>
                  <a:pt x="53" y="12"/>
                </a:cubicBezTo>
                <a:cubicBezTo>
                  <a:pt x="53" y="12"/>
                  <a:pt x="53" y="13"/>
                  <a:pt x="54" y="13"/>
                </a:cubicBezTo>
                <a:cubicBezTo>
                  <a:pt x="53" y="13"/>
                  <a:pt x="52" y="13"/>
                  <a:pt x="52" y="13"/>
                </a:cubicBezTo>
                <a:cubicBezTo>
                  <a:pt x="53" y="13"/>
                  <a:pt x="53" y="13"/>
                  <a:pt x="54" y="13"/>
                </a:cubicBezTo>
                <a:cubicBezTo>
                  <a:pt x="54" y="13"/>
                  <a:pt x="54" y="14"/>
                  <a:pt x="54" y="14"/>
                </a:cubicBezTo>
                <a:cubicBezTo>
                  <a:pt x="53" y="14"/>
                  <a:pt x="53" y="14"/>
                  <a:pt x="53" y="14"/>
                </a:cubicBezTo>
                <a:cubicBezTo>
                  <a:pt x="52" y="14"/>
                  <a:pt x="52" y="13"/>
                  <a:pt x="52" y="13"/>
                </a:cubicBezTo>
                <a:close/>
                <a:moveTo>
                  <a:pt x="53" y="15"/>
                </a:moveTo>
                <a:cubicBezTo>
                  <a:pt x="53" y="14"/>
                  <a:pt x="53" y="14"/>
                  <a:pt x="53" y="14"/>
                </a:cubicBezTo>
                <a:cubicBezTo>
                  <a:pt x="53" y="14"/>
                  <a:pt x="54" y="14"/>
                  <a:pt x="54" y="14"/>
                </a:cubicBezTo>
                <a:cubicBezTo>
                  <a:pt x="54" y="14"/>
                  <a:pt x="54" y="15"/>
                  <a:pt x="54" y="15"/>
                </a:cubicBezTo>
                <a:cubicBezTo>
                  <a:pt x="54" y="15"/>
                  <a:pt x="53" y="15"/>
                  <a:pt x="53" y="15"/>
                </a:cubicBezTo>
                <a:close/>
                <a:moveTo>
                  <a:pt x="55" y="13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6" y="13"/>
                  <a:pt x="55" y="13"/>
                </a:cubicBezTo>
                <a:cubicBezTo>
                  <a:pt x="55" y="13"/>
                  <a:pt x="54" y="12"/>
                  <a:pt x="54" y="11"/>
                </a:cubicBezTo>
                <a:cubicBezTo>
                  <a:pt x="55" y="10"/>
                  <a:pt x="56" y="10"/>
                  <a:pt x="56" y="10"/>
                </a:cubicBezTo>
                <a:cubicBezTo>
                  <a:pt x="55" y="10"/>
                  <a:pt x="54" y="11"/>
                  <a:pt x="53" y="11"/>
                </a:cubicBezTo>
                <a:cubicBezTo>
                  <a:pt x="53" y="11"/>
                  <a:pt x="53" y="10"/>
                  <a:pt x="52" y="10"/>
                </a:cubicBezTo>
                <a:cubicBezTo>
                  <a:pt x="53" y="9"/>
                  <a:pt x="54" y="8"/>
                  <a:pt x="55" y="8"/>
                </a:cubicBezTo>
                <a:cubicBezTo>
                  <a:pt x="57" y="10"/>
                  <a:pt x="58" y="11"/>
                  <a:pt x="58" y="13"/>
                </a:cubicBezTo>
                <a:cubicBezTo>
                  <a:pt x="58" y="13"/>
                  <a:pt x="57" y="14"/>
                  <a:pt x="56" y="14"/>
                </a:cubicBezTo>
                <a:cubicBezTo>
                  <a:pt x="56" y="14"/>
                  <a:pt x="56" y="14"/>
                  <a:pt x="55" y="14"/>
                </a:cubicBezTo>
                <a:cubicBezTo>
                  <a:pt x="55" y="14"/>
                  <a:pt x="55" y="13"/>
                  <a:pt x="55" y="13"/>
                </a:cubicBezTo>
                <a:close/>
                <a:moveTo>
                  <a:pt x="57" y="16"/>
                </a:moveTo>
                <a:cubicBezTo>
                  <a:pt x="57" y="16"/>
                  <a:pt x="57" y="17"/>
                  <a:pt x="57" y="17"/>
                </a:cubicBezTo>
                <a:cubicBezTo>
                  <a:pt x="57" y="17"/>
                  <a:pt x="57" y="16"/>
                  <a:pt x="57" y="16"/>
                </a:cubicBezTo>
                <a:cubicBezTo>
                  <a:pt x="56" y="16"/>
                  <a:pt x="56" y="15"/>
                  <a:pt x="56" y="15"/>
                </a:cubicBezTo>
                <a:cubicBezTo>
                  <a:pt x="56" y="15"/>
                  <a:pt x="56" y="14"/>
                  <a:pt x="57" y="14"/>
                </a:cubicBezTo>
                <a:cubicBezTo>
                  <a:pt x="57" y="15"/>
                  <a:pt x="58" y="15"/>
                  <a:pt x="58" y="15"/>
                </a:cubicBezTo>
                <a:cubicBezTo>
                  <a:pt x="58" y="16"/>
                  <a:pt x="57" y="16"/>
                  <a:pt x="57" y="16"/>
                </a:cubicBezTo>
                <a:close/>
                <a:moveTo>
                  <a:pt x="58" y="14"/>
                </a:moveTo>
                <a:cubicBezTo>
                  <a:pt x="58" y="14"/>
                  <a:pt x="57" y="14"/>
                  <a:pt x="57" y="14"/>
                </a:cubicBezTo>
                <a:cubicBezTo>
                  <a:pt x="57" y="14"/>
                  <a:pt x="58" y="14"/>
                  <a:pt x="58" y="13"/>
                </a:cubicBezTo>
                <a:cubicBezTo>
                  <a:pt x="58" y="14"/>
                  <a:pt x="58" y="14"/>
                  <a:pt x="58" y="14"/>
                </a:cubicBezTo>
                <a:close/>
                <a:moveTo>
                  <a:pt x="60" y="17"/>
                </a:moveTo>
                <a:cubicBezTo>
                  <a:pt x="60" y="17"/>
                  <a:pt x="60" y="17"/>
                  <a:pt x="60" y="17"/>
                </a:cubicBezTo>
                <a:cubicBezTo>
                  <a:pt x="60" y="17"/>
                  <a:pt x="60" y="17"/>
                  <a:pt x="60" y="17"/>
                </a:cubicBezTo>
                <a:cubicBezTo>
                  <a:pt x="60" y="17"/>
                  <a:pt x="60" y="17"/>
                  <a:pt x="60" y="17"/>
                </a:cubicBezTo>
                <a:close/>
                <a:moveTo>
                  <a:pt x="61" y="16"/>
                </a:moveTo>
                <a:cubicBezTo>
                  <a:pt x="61" y="16"/>
                  <a:pt x="60" y="16"/>
                  <a:pt x="60" y="16"/>
                </a:cubicBezTo>
                <a:cubicBezTo>
                  <a:pt x="60" y="16"/>
                  <a:pt x="60" y="15"/>
                  <a:pt x="60" y="15"/>
                </a:cubicBezTo>
                <a:cubicBezTo>
                  <a:pt x="61" y="15"/>
                  <a:pt x="61" y="15"/>
                  <a:pt x="61" y="15"/>
                </a:cubicBezTo>
                <a:cubicBezTo>
                  <a:pt x="61" y="15"/>
                  <a:pt x="61" y="16"/>
                  <a:pt x="61" y="16"/>
                </a:cubicBezTo>
                <a:close/>
                <a:moveTo>
                  <a:pt x="83" y="5"/>
                </a:moveTo>
                <a:cubicBezTo>
                  <a:pt x="87" y="6"/>
                  <a:pt x="90" y="8"/>
                  <a:pt x="91" y="10"/>
                </a:cubicBezTo>
                <a:cubicBezTo>
                  <a:pt x="91" y="10"/>
                  <a:pt x="91" y="10"/>
                  <a:pt x="91" y="10"/>
                </a:cubicBezTo>
                <a:cubicBezTo>
                  <a:pt x="90" y="10"/>
                  <a:pt x="89" y="9"/>
                  <a:pt x="87" y="9"/>
                </a:cubicBezTo>
                <a:cubicBezTo>
                  <a:pt x="86" y="8"/>
                  <a:pt x="84" y="6"/>
                  <a:pt x="81" y="5"/>
                </a:cubicBezTo>
                <a:cubicBezTo>
                  <a:pt x="82" y="5"/>
                  <a:pt x="82" y="5"/>
                  <a:pt x="83" y="5"/>
                </a:cubicBezTo>
                <a:close/>
                <a:moveTo>
                  <a:pt x="91" y="11"/>
                </a:moveTo>
                <a:cubicBezTo>
                  <a:pt x="90" y="11"/>
                  <a:pt x="90" y="11"/>
                  <a:pt x="90" y="11"/>
                </a:cubicBezTo>
                <a:cubicBezTo>
                  <a:pt x="89" y="10"/>
                  <a:pt x="88" y="10"/>
                  <a:pt x="88" y="9"/>
                </a:cubicBezTo>
                <a:cubicBezTo>
                  <a:pt x="89" y="10"/>
                  <a:pt x="89" y="10"/>
                  <a:pt x="91" y="11"/>
                </a:cubicBezTo>
                <a:close/>
                <a:moveTo>
                  <a:pt x="72" y="8"/>
                </a:moveTo>
                <a:cubicBezTo>
                  <a:pt x="73" y="8"/>
                  <a:pt x="73" y="8"/>
                  <a:pt x="73" y="9"/>
                </a:cubicBezTo>
                <a:cubicBezTo>
                  <a:pt x="70" y="11"/>
                  <a:pt x="67" y="12"/>
                  <a:pt x="66" y="14"/>
                </a:cubicBezTo>
                <a:cubicBezTo>
                  <a:pt x="65" y="14"/>
                  <a:pt x="65" y="13"/>
                  <a:pt x="64" y="13"/>
                </a:cubicBezTo>
                <a:cubicBezTo>
                  <a:pt x="66" y="10"/>
                  <a:pt x="70" y="9"/>
                  <a:pt x="72" y="8"/>
                </a:cubicBezTo>
                <a:close/>
                <a:moveTo>
                  <a:pt x="63" y="18"/>
                </a:moveTo>
                <a:cubicBezTo>
                  <a:pt x="63" y="18"/>
                  <a:pt x="63" y="17"/>
                  <a:pt x="63" y="17"/>
                </a:cubicBezTo>
                <a:cubicBezTo>
                  <a:pt x="63" y="16"/>
                  <a:pt x="63" y="14"/>
                  <a:pt x="64" y="13"/>
                </a:cubicBezTo>
                <a:cubicBezTo>
                  <a:pt x="65" y="14"/>
                  <a:pt x="65" y="14"/>
                  <a:pt x="65" y="14"/>
                </a:cubicBezTo>
                <a:cubicBezTo>
                  <a:pt x="64" y="16"/>
                  <a:pt x="63" y="17"/>
                  <a:pt x="63" y="18"/>
                </a:cubicBezTo>
                <a:close/>
                <a:moveTo>
                  <a:pt x="65" y="20"/>
                </a:moveTo>
                <a:cubicBezTo>
                  <a:pt x="66" y="18"/>
                  <a:pt x="66" y="17"/>
                  <a:pt x="67" y="16"/>
                </a:cubicBezTo>
                <a:cubicBezTo>
                  <a:pt x="67" y="16"/>
                  <a:pt x="67" y="17"/>
                  <a:pt x="67" y="17"/>
                </a:cubicBezTo>
                <a:cubicBezTo>
                  <a:pt x="66" y="19"/>
                  <a:pt x="65" y="20"/>
                  <a:pt x="65" y="20"/>
                </a:cubicBezTo>
                <a:close/>
                <a:moveTo>
                  <a:pt x="73" y="18"/>
                </a:moveTo>
                <a:cubicBezTo>
                  <a:pt x="73" y="19"/>
                  <a:pt x="72" y="19"/>
                  <a:pt x="72" y="20"/>
                </a:cubicBezTo>
                <a:cubicBezTo>
                  <a:pt x="69" y="17"/>
                  <a:pt x="75" y="14"/>
                  <a:pt x="75" y="14"/>
                </a:cubicBezTo>
                <a:cubicBezTo>
                  <a:pt x="72" y="16"/>
                  <a:pt x="70" y="17"/>
                  <a:pt x="69" y="18"/>
                </a:cubicBezTo>
                <a:cubicBezTo>
                  <a:pt x="69" y="18"/>
                  <a:pt x="69" y="18"/>
                  <a:pt x="69" y="18"/>
                </a:cubicBezTo>
                <a:cubicBezTo>
                  <a:pt x="70" y="14"/>
                  <a:pt x="75" y="12"/>
                  <a:pt x="75" y="12"/>
                </a:cubicBezTo>
                <a:cubicBezTo>
                  <a:pt x="72" y="13"/>
                  <a:pt x="70" y="15"/>
                  <a:pt x="68" y="16"/>
                </a:cubicBezTo>
                <a:cubicBezTo>
                  <a:pt x="68" y="16"/>
                  <a:pt x="67" y="16"/>
                  <a:pt x="67" y="15"/>
                </a:cubicBezTo>
                <a:cubicBezTo>
                  <a:pt x="69" y="13"/>
                  <a:pt x="71" y="11"/>
                  <a:pt x="74" y="9"/>
                </a:cubicBezTo>
                <a:cubicBezTo>
                  <a:pt x="77" y="11"/>
                  <a:pt x="79" y="12"/>
                  <a:pt x="80" y="14"/>
                </a:cubicBezTo>
                <a:cubicBezTo>
                  <a:pt x="80" y="14"/>
                  <a:pt x="79" y="14"/>
                  <a:pt x="79" y="14"/>
                </a:cubicBezTo>
                <a:cubicBezTo>
                  <a:pt x="78" y="14"/>
                  <a:pt x="77" y="13"/>
                  <a:pt x="75" y="13"/>
                </a:cubicBezTo>
                <a:cubicBezTo>
                  <a:pt x="75" y="13"/>
                  <a:pt x="77" y="13"/>
                  <a:pt x="79" y="14"/>
                </a:cubicBezTo>
                <a:cubicBezTo>
                  <a:pt x="79" y="14"/>
                  <a:pt x="78" y="15"/>
                  <a:pt x="78" y="15"/>
                </a:cubicBezTo>
                <a:cubicBezTo>
                  <a:pt x="77" y="14"/>
                  <a:pt x="76" y="14"/>
                  <a:pt x="75" y="13"/>
                </a:cubicBezTo>
                <a:cubicBezTo>
                  <a:pt x="75" y="13"/>
                  <a:pt x="76" y="14"/>
                  <a:pt x="77" y="15"/>
                </a:cubicBezTo>
                <a:cubicBezTo>
                  <a:pt x="77" y="15"/>
                  <a:pt x="76" y="16"/>
                  <a:pt x="76" y="16"/>
                </a:cubicBezTo>
                <a:cubicBezTo>
                  <a:pt x="75" y="16"/>
                  <a:pt x="75" y="15"/>
                  <a:pt x="74" y="15"/>
                </a:cubicBezTo>
                <a:cubicBezTo>
                  <a:pt x="74" y="15"/>
                  <a:pt x="75" y="15"/>
                  <a:pt x="76" y="16"/>
                </a:cubicBezTo>
                <a:cubicBezTo>
                  <a:pt x="75" y="17"/>
                  <a:pt x="74" y="18"/>
                  <a:pt x="73" y="18"/>
                </a:cubicBezTo>
                <a:cubicBezTo>
                  <a:pt x="72" y="18"/>
                  <a:pt x="72" y="18"/>
                  <a:pt x="72" y="18"/>
                </a:cubicBezTo>
                <a:cubicBezTo>
                  <a:pt x="72" y="18"/>
                  <a:pt x="73" y="18"/>
                  <a:pt x="73" y="18"/>
                </a:cubicBezTo>
                <a:close/>
                <a:moveTo>
                  <a:pt x="74" y="19"/>
                </a:moveTo>
                <a:cubicBezTo>
                  <a:pt x="75" y="19"/>
                  <a:pt x="75" y="19"/>
                  <a:pt x="75" y="19"/>
                </a:cubicBezTo>
                <a:cubicBezTo>
                  <a:pt x="75" y="19"/>
                  <a:pt x="75" y="19"/>
                  <a:pt x="75" y="19"/>
                </a:cubicBezTo>
                <a:cubicBezTo>
                  <a:pt x="75" y="19"/>
                  <a:pt x="75" y="19"/>
                  <a:pt x="74" y="19"/>
                </a:cubicBezTo>
                <a:close/>
                <a:moveTo>
                  <a:pt x="76" y="19"/>
                </a:moveTo>
                <a:cubicBezTo>
                  <a:pt x="76" y="19"/>
                  <a:pt x="76" y="19"/>
                  <a:pt x="76" y="19"/>
                </a:cubicBezTo>
                <a:cubicBezTo>
                  <a:pt x="75" y="19"/>
                  <a:pt x="75" y="19"/>
                  <a:pt x="75" y="19"/>
                </a:cubicBezTo>
                <a:cubicBezTo>
                  <a:pt x="75" y="18"/>
                  <a:pt x="76" y="18"/>
                  <a:pt x="76" y="17"/>
                </a:cubicBezTo>
                <a:cubicBezTo>
                  <a:pt x="76" y="18"/>
                  <a:pt x="76" y="19"/>
                  <a:pt x="76" y="19"/>
                </a:cubicBezTo>
                <a:close/>
                <a:moveTo>
                  <a:pt x="78" y="18"/>
                </a:moveTo>
                <a:cubicBezTo>
                  <a:pt x="78" y="18"/>
                  <a:pt x="78" y="18"/>
                  <a:pt x="78" y="19"/>
                </a:cubicBezTo>
                <a:cubicBezTo>
                  <a:pt x="78" y="18"/>
                  <a:pt x="77" y="18"/>
                  <a:pt x="77" y="17"/>
                </a:cubicBezTo>
                <a:cubicBezTo>
                  <a:pt x="77" y="17"/>
                  <a:pt x="77" y="16"/>
                  <a:pt x="78" y="16"/>
                </a:cubicBezTo>
                <a:cubicBezTo>
                  <a:pt x="78" y="17"/>
                  <a:pt x="78" y="17"/>
                  <a:pt x="78" y="18"/>
                </a:cubicBezTo>
                <a:close/>
                <a:moveTo>
                  <a:pt x="79" y="15"/>
                </a:moveTo>
                <a:cubicBezTo>
                  <a:pt x="79" y="15"/>
                  <a:pt x="79" y="15"/>
                  <a:pt x="80" y="15"/>
                </a:cubicBezTo>
                <a:cubicBezTo>
                  <a:pt x="80" y="15"/>
                  <a:pt x="81" y="15"/>
                  <a:pt x="81" y="15"/>
                </a:cubicBezTo>
                <a:cubicBezTo>
                  <a:pt x="81" y="15"/>
                  <a:pt x="81" y="16"/>
                  <a:pt x="81" y="16"/>
                </a:cubicBezTo>
                <a:cubicBezTo>
                  <a:pt x="81" y="16"/>
                  <a:pt x="80" y="17"/>
                  <a:pt x="80" y="17"/>
                </a:cubicBezTo>
                <a:cubicBezTo>
                  <a:pt x="79" y="17"/>
                  <a:pt x="79" y="16"/>
                  <a:pt x="79" y="15"/>
                </a:cubicBezTo>
                <a:close/>
                <a:moveTo>
                  <a:pt x="80" y="14"/>
                </a:moveTo>
                <a:cubicBezTo>
                  <a:pt x="80" y="14"/>
                  <a:pt x="80" y="14"/>
                  <a:pt x="80" y="14"/>
                </a:cubicBezTo>
                <a:cubicBezTo>
                  <a:pt x="81" y="14"/>
                  <a:pt x="81" y="15"/>
                  <a:pt x="81" y="15"/>
                </a:cubicBezTo>
                <a:cubicBezTo>
                  <a:pt x="81" y="15"/>
                  <a:pt x="80" y="15"/>
                  <a:pt x="80" y="14"/>
                </a:cubicBezTo>
                <a:close/>
                <a:moveTo>
                  <a:pt x="81" y="18"/>
                </a:moveTo>
                <a:cubicBezTo>
                  <a:pt x="81" y="18"/>
                  <a:pt x="80" y="18"/>
                  <a:pt x="80" y="18"/>
                </a:cubicBezTo>
                <a:cubicBezTo>
                  <a:pt x="80" y="18"/>
                  <a:pt x="80" y="18"/>
                  <a:pt x="80" y="18"/>
                </a:cubicBezTo>
                <a:cubicBezTo>
                  <a:pt x="81" y="18"/>
                  <a:pt x="81" y="18"/>
                  <a:pt x="81" y="17"/>
                </a:cubicBezTo>
                <a:cubicBezTo>
                  <a:pt x="81" y="17"/>
                  <a:pt x="81" y="18"/>
                  <a:pt x="81" y="18"/>
                </a:cubicBezTo>
                <a:close/>
                <a:moveTo>
                  <a:pt x="75" y="9"/>
                </a:moveTo>
                <a:cubicBezTo>
                  <a:pt x="77" y="7"/>
                  <a:pt x="79" y="6"/>
                  <a:pt x="81" y="6"/>
                </a:cubicBezTo>
                <a:cubicBezTo>
                  <a:pt x="83" y="7"/>
                  <a:pt x="86" y="9"/>
                  <a:pt x="88" y="12"/>
                </a:cubicBezTo>
                <a:cubicBezTo>
                  <a:pt x="88" y="12"/>
                  <a:pt x="87" y="12"/>
                  <a:pt x="86" y="13"/>
                </a:cubicBezTo>
                <a:cubicBezTo>
                  <a:pt x="86" y="12"/>
                  <a:pt x="86" y="12"/>
                  <a:pt x="86" y="12"/>
                </a:cubicBezTo>
                <a:cubicBezTo>
                  <a:pt x="87" y="12"/>
                  <a:pt x="88" y="12"/>
                  <a:pt x="88" y="12"/>
                </a:cubicBezTo>
                <a:cubicBezTo>
                  <a:pt x="87" y="12"/>
                  <a:pt x="86" y="12"/>
                  <a:pt x="86" y="12"/>
                </a:cubicBezTo>
                <a:cubicBezTo>
                  <a:pt x="84" y="11"/>
                  <a:pt x="83" y="10"/>
                  <a:pt x="81" y="9"/>
                </a:cubicBezTo>
                <a:cubicBezTo>
                  <a:pt x="81" y="9"/>
                  <a:pt x="83" y="10"/>
                  <a:pt x="85" y="12"/>
                </a:cubicBezTo>
                <a:cubicBezTo>
                  <a:pt x="84" y="12"/>
                  <a:pt x="83" y="13"/>
                  <a:pt x="83" y="13"/>
                </a:cubicBezTo>
                <a:cubicBezTo>
                  <a:pt x="82" y="13"/>
                  <a:pt x="82" y="13"/>
                  <a:pt x="82" y="13"/>
                </a:cubicBezTo>
                <a:cubicBezTo>
                  <a:pt x="82" y="12"/>
                  <a:pt x="81" y="12"/>
                  <a:pt x="81" y="12"/>
                </a:cubicBezTo>
                <a:cubicBezTo>
                  <a:pt x="81" y="12"/>
                  <a:pt x="81" y="12"/>
                  <a:pt x="81" y="12"/>
                </a:cubicBezTo>
                <a:cubicBezTo>
                  <a:pt x="81" y="12"/>
                  <a:pt x="81" y="12"/>
                  <a:pt x="81" y="12"/>
                </a:cubicBezTo>
                <a:cubicBezTo>
                  <a:pt x="81" y="12"/>
                  <a:pt x="81" y="12"/>
                  <a:pt x="81" y="12"/>
                </a:cubicBezTo>
                <a:cubicBezTo>
                  <a:pt x="82" y="13"/>
                  <a:pt x="82" y="13"/>
                  <a:pt x="82" y="13"/>
                </a:cubicBezTo>
                <a:cubicBezTo>
                  <a:pt x="82" y="13"/>
                  <a:pt x="82" y="13"/>
                  <a:pt x="81" y="13"/>
                </a:cubicBezTo>
                <a:cubicBezTo>
                  <a:pt x="79" y="11"/>
                  <a:pt x="77" y="10"/>
                  <a:pt x="75" y="9"/>
                </a:cubicBezTo>
                <a:close/>
                <a:moveTo>
                  <a:pt x="83" y="13"/>
                </a:moveTo>
                <a:cubicBezTo>
                  <a:pt x="84" y="13"/>
                  <a:pt x="84" y="13"/>
                  <a:pt x="85" y="12"/>
                </a:cubicBezTo>
                <a:cubicBezTo>
                  <a:pt x="85" y="13"/>
                  <a:pt x="85" y="13"/>
                  <a:pt x="85" y="13"/>
                </a:cubicBezTo>
                <a:cubicBezTo>
                  <a:pt x="85" y="13"/>
                  <a:pt x="85" y="13"/>
                  <a:pt x="85" y="14"/>
                </a:cubicBezTo>
                <a:cubicBezTo>
                  <a:pt x="84" y="13"/>
                  <a:pt x="84" y="13"/>
                  <a:pt x="83" y="13"/>
                </a:cubicBezTo>
                <a:close/>
                <a:moveTo>
                  <a:pt x="84" y="14"/>
                </a:moveTo>
                <a:cubicBezTo>
                  <a:pt x="84" y="14"/>
                  <a:pt x="84" y="14"/>
                  <a:pt x="84" y="14"/>
                </a:cubicBezTo>
                <a:cubicBezTo>
                  <a:pt x="84" y="14"/>
                  <a:pt x="84" y="14"/>
                  <a:pt x="83" y="13"/>
                </a:cubicBezTo>
                <a:cubicBezTo>
                  <a:pt x="84" y="14"/>
                  <a:pt x="84" y="14"/>
                  <a:pt x="84" y="14"/>
                </a:cubicBezTo>
                <a:close/>
                <a:moveTo>
                  <a:pt x="86" y="14"/>
                </a:moveTo>
                <a:cubicBezTo>
                  <a:pt x="86" y="14"/>
                  <a:pt x="86" y="14"/>
                  <a:pt x="86" y="15"/>
                </a:cubicBezTo>
                <a:cubicBezTo>
                  <a:pt x="86" y="14"/>
                  <a:pt x="86" y="14"/>
                  <a:pt x="85" y="14"/>
                </a:cubicBezTo>
                <a:cubicBezTo>
                  <a:pt x="86" y="14"/>
                  <a:pt x="86" y="14"/>
                  <a:pt x="86" y="14"/>
                </a:cubicBezTo>
                <a:close/>
                <a:moveTo>
                  <a:pt x="82" y="14"/>
                </a:moveTo>
                <a:cubicBezTo>
                  <a:pt x="82" y="13"/>
                  <a:pt x="82" y="13"/>
                  <a:pt x="83" y="13"/>
                </a:cubicBezTo>
                <a:cubicBezTo>
                  <a:pt x="83" y="14"/>
                  <a:pt x="83" y="14"/>
                  <a:pt x="84" y="14"/>
                </a:cubicBezTo>
                <a:cubicBezTo>
                  <a:pt x="83" y="14"/>
                  <a:pt x="83" y="15"/>
                  <a:pt x="83" y="15"/>
                </a:cubicBezTo>
                <a:cubicBezTo>
                  <a:pt x="83" y="14"/>
                  <a:pt x="82" y="14"/>
                  <a:pt x="82" y="14"/>
                </a:cubicBezTo>
                <a:close/>
                <a:moveTo>
                  <a:pt x="85" y="16"/>
                </a:moveTo>
                <a:cubicBezTo>
                  <a:pt x="84" y="16"/>
                  <a:pt x="84" y="16"/>
                  <a:pt x="84" y="16"/>
                </a:cubicBezTo>
                <a:cubicBezTo>
                  <a:pt x="84" y="16"/>
                  <a:pt x="84" y="16"/>
                  <a:pt x="83" y="15"/>
                </a:cubicBezTo>
                <a:cubicBezTo>
                  <a:pt x="84" y="15"/>
                  <a:pt x="84" y="15"/>
                  <a:pt x="84" y="15"/>
                </a:cubicBezTo>
                <a:cubicBezTo>
                  <a:pt x="85" y="15"/>
                  <a:pt x="85" y="16"/>
                  <a:pt x="85" y="16"/>
                </a:cubicBezTo>
                <a:close/>
                <a:moveTo>
                  <a:pt x="85" y="14"/>
                </a:moveTo>
                <a:cubicBezTo>
                  <a:pt x="85" y="14"/>
                  <a:pt x="85" y="14"/>
                  <a:pt x="85" y="14"/>
                </a:cubicBezTo>
                <a:cubicBezTo>
                  <a:pt x="86" y="15"/>
                  <a:pt x="86" y="15"/>
                  <a:pt x="87" y="15"/>
                </a:cubicBezTo>
                <a:cubicBezTo>
                  <a:pt x="87" y="16"/>
                  <a:pt x="87" y="16"/>
                  <a:pt x="87" y="16"/>
                </a:cubicBezTo>
                <a:cubicBezTo>
                  <a:pt x="87" y="16"/>
                  <a:pt x="86" y="16"/>
                  <a:pt x="86" y="16"/>
                </a:cubicBezTo>
                <a:cubicBezTo>
                  <a:pt x="86" y="15"/>
                  <a:pt x="85" y="15"/>
                  <a:pt x="85" y="14"/>
                </a:cubicBezTo>
                <a:close/>
                <a:moveTo>
                  <a:pt x="86" y="16"/>
                </a:moveTo>
                <a:cubicBezTo>
                  <a:pt x="86" y="16"/>
                  <a:pt x="87" y="16"/>
                  <a:pt x="87" y="16"/>
                </a:cubicBezTo>
                <a:cubicBezTo>
                  <a:pt x="87" y="16"/>
                  <a:pt x="87" y="16"/>
                  <a:pt x="87" y="17"/>
                </a:cubicBezTo>
                <a:cubicBezTo>
                  <a:pt x="87" y="17"/>
                  <a:pt x="87" y="17"/>
                  <a:pt x="87" y="17"/>
                </a:cubicBezTo>
                <a:cubicBezTo>
                  <a:pt x="87" y="16"/>
                  <a:pt x="86" y="16"/>
                  <a:pt x="86" y="16"/>
                </a:cubicBezTo>
                <a:close/>
                <a:moveTo>
                  <a:pt x="87" y="18"/>
                </a:moveTo>
                <a:cubicBezTo>
                  <a:pt x="87" y="18"/>
                  <a:pt x="87" y="18"/>
                  <a:pt x="87" y="18"/>
                </a:cubicBezTo>
                <a:cubicBezTo>
                  <a:pt x="87" y="17"/>
                  <a:pt x="87" y="17"/>
                  <a:pt x="87" y="17"/>
                </a:cubicBezTo>
                <a:cubicBezTo>
                  <a:pt x="87" y="17"/>
                  <a:pt x="87" y="17"/>
                  <a:pt x="87" y="17"/>
                </a:cubicBezTo>
                <a:cubicBezTo>
                  <a:pt x="87" y="17"/>
                  <a:pt x="87" y="17"/>
                  <a:pt x="87" y="18"/>
                </a:cubicBezTo>
                <a:close/>
                <a:moveTo>
                  <a:pt x="90" y="17"/>
                </a:moveTo>
                <a:cubicBezTo>
                  <a:pt x="89" y="16"/>
                  <a:pt x="89" y="14"/>
                  <a:pt x="87" y="13"/>
                </a:cubicBezTo>
                <a:cubicBezTo>
                  <a:pt x="87" y="13"/>
                  <a:pt x="88" y="12"/>
                  <a:pt x="88" y="12"/>
                </a:cubicBezTo>
                <a:cubicBezTo>
                  <a:pt x="90" y="14"/>
                  <a:pt x="90" y="15"/>
                  <a:pt x="90" y="17"/>
                </a:cubicBezTo>
                <a:cubicBezTo>
                  <a:pt x="90" y="17"/>
                  <a:pt x="90" y="17"/>
                  <a:pt x="90" y="17"/>
                </a:cubicBezTo>
                <a:close/>
                <a:moveTo>
                  <a:pt x="90" y="11"/>
                </a:moveTo>
                <a:cubicBezTo>
                  <a:pt x="90" y="11"/>
                  <a:pt x="91" y="11"/>
                  <a:pt x="91" y="11"/>
                </a:cubicBezTo>
                <a:cubicBezTo>
                  <a:pt x="91" y="11"/>
                  <a:pt x="91" y="11"/>
                  <a:pt x="92" y="11"/>
                </a:cubicBezTo>
                <a:cubicBezTo>
                  <a:pt x="92" y="12"/>
                  <a:pt x="92" y="13"/>
                  <a:pt x="92" y="14"/>
                </a:cubicBezTo>
                <a:cubicBezTo>
                  <a:pt x="92" y="13"/>
                  <a:pt x="91" y="12"/>
                  <a:pt x="90" y="11"/>
                </a:cubicBezTo>
                <a:close/>
                <a:moveTo>
                  <a:pt x="95" y="15"/>
                </a:moveTo>
                <a:cubicBezTo>
                  <a:pt x="95" y="14"/>
                  <a:pt x="94" y="13"/>
                  <a:pt x="94" y="13"/>
                </a:cubicBezTo>
                <a:cubicBezTo>
                  <a:pt x="95" y="13"/>
                  <a:pt x="95" y="13"/>
                  <a:pt x="96" y="14"/>
                </a:cubicBezTo>
                <a:cubicBezTo>
                  <a:pt x="95" y="15"/>
                  <a:pt x="95" y="15"/>
                  <a:pt x="95" y="15"/>
                </a:cubicBezTo>
                <a:close/>
                <a:moveTo>
                  <a:pt x="96" y="12"/>
                </a:moveTo>
                <a:cubicBezTo>
                  <a:pt x="96" y="12"/>
                  <a:pt x="96" y="13"/>
                  <a:pt x="96" y="13"/>
                </a:cubicBezTo>
                <a:cubicBezTo>
                  <a:pt x="95" y="13"/>
                  <a:pt x="94" y="12"/>
                  <a:pt x="93" y="12"/>
                </a:cubicBezTo>
                <a:cubicBezTo>
                  <a:pt x="93" y="11"/>
                  <a:pt x="93" y="11"/>
                  <a:pt x="92" y="10"/>
                </a:cubicBezTo>
                <a:cubicBezTo>
                  <a:pt x="94" y="9"/>
                  <a:pt x="95" y="9"/>
                  <a:pt x="96" y="9"/>
                </a:cubicBezTo>
                <a:cubicBezTo>
                  <a:pt x="96" y="9"/>
                  <a:pt x="96" y="10"/>
                  <a:pt x="96" y="11"/>
                </a:cubicBezTo>
                <a:cubicBezTo>
                  <a:pt x="95" y="11"/>
                  <a:pt x="94" y="11"/>
                  <a:pt x="94" y="11"/>
                </a:cubicBezTo>
                <a:cubicBezTo>
                  <a:pt x="95" y="11"/>
                  <a:pt x="95" y="11"/>
                  <a:pt x="96" y="12"/>
                </a:cubicBezTo>
                <a:close/>
                <a:moveTo>
                  <a:pt x="98" y="15"/>
                </a:moveTo>
                <a:cubicBezTo>
                  <a:pt x="98" y="15"/>
                  <a:pt x="98" y="15"/>
                  <a:pt x="98" y="15"/>
                </a:cubicBezTo>
                <a:cubicBezTo>
                  <a:pt x="99" y="14"/>
                  <a:pt x="98" y="13"/>
                  <a:pt x="98" y="13"/>
                </a:cubicBezTo>
                <a:cubicBezTo>
                  <a:pt x="99" y="13"/>
                  <a:pt x="99" y="13"/>
                  <a:pt x="99" y="13"/>
                </a:cubicBezTo>
                <a:cubicBezTo>
                  <a:pt x="99" y="14"/>
                  <a:pt x="99" y="14"/>
                  <a:pt x="98" y="15"/>
                </a:cubicBezTo>
                <a:close/>
                <a:moveTo>
                  <a:pt x="113" y="4"/>
                </a:moveTo>
                <a:cubicBezTo>
                  <a:pt x="113" y="5"/>
                  <a:pt x="114" y="5"/>
                  <a:pt x="114" y="5"/>
                </a:cubicBezTo>
                <a:cubicBezTo>
                  <a:pt x="113" y="5"/>
                  <a:pt x="113" y="5"/>
                  <a:pt x="112" y="6"/>
                </a:cubicBezTo>
                <a:cubicBezTo>
                  <a:pt x="112" y="5"/>
                  <a:pt x="112" y="5"/>
                  <a:pt x="111" y="5"/>
                </a:cubicBezTo>
                <a:cubicBezTo>
                  <a:pt x="112" y="5"/>
                  <a:pt x="113" y="5"/>
                  <a:pt x="113" y="4"/>
                </a:cubicBezTo>
                <a:close/>
                <a:moveTo>
                  <a:pt x="113" y="9"/>
                </a:moveTo>
                <a:cubicBezTo>
                  <a:pt x="112" y="9"/>
                  <a:pt x="111" y="8"/>
                  <a:pt x="110" y="8"/>
                </a:cubicBezTo>
                <a:cubicBezTo>
                  <a:pt x="111" y="7"/>
                  <a:pt x="112" y="7"/>
                  <a:pt x="112" y="6"/>
                </a:cubicBezTo>
                <a:cubicBezTo>
                  <a:pt x="114" y="8"/>
                  <a:pt x="116" y="9"/>
                  <a:pt x="117" y="10"/>
                </a:cubicBezTo>
                <a:cubicBezTo>
                  <a:pt x="116" y="10"/>
                  <a:pt x="115" y="9"/>
                  <a:pt x="114" y="9"/>
                </a:cubicBezTo>
                <a:cubicBezTo>
                  <a:pt x="114" y="9"/>
                  <a:pt x="114" y="9"/>
                  <a:pt x="114" y="9"/>
                </a:cubicBezTo>
                <a:cubicBezTo>
                  <a:pt x="114" y="9"/>
                  <a:pt x="114" y="9"/>
                  <a:pt x="113" y="9"/>
                </a:cubicBezTo>
                <a:close/>
                <a:moveTo>
                  <a:pt x="112" y="10"/>
                </a:moveTo>
                <a:cubicBezTo>
                  <a:pt x="111" y="10"/>
                  <a:pt x="110" y="11"/>
                  <a:pt x="109" y="11"/>
                </a:cubicBezTo>
                <a:cubicBezTo>
                  <a:pt x="109" y="11"/>
                  <a:pt x="108" y="10"/>
                  <a:pt x="108" y="10"/>
                </a:cubicBezTo>
                <a:cubicBezTo>
                  <a:pt x="108" y="9"/>
                  <a:pt x="109" y="9"/>
                  <a:pt x="110" y="8"/>
                </a:cubicBezTo>
                <a:cubicBezTo>
                  <a:pt x="111" y="8"/>
                  <a:pt x="112" y="9"/>
                  <a:pt x="113" y="9"/>
                </a:cubicBezTo>
                <a:cubicBezTo>
                  <a:pt x="113" y="9"/>
                  <a:pt x="113" y="9"/>
                  <a:pt x="112" y="10"/>
                </a:cubicBezTo>
                <a:cubicBezTo>
                  <a:pt x="112" y="9"/>
                  <a:pt x="111" y="9"/>
                  <a:pt x="110" y="9"/>
                </a:cubicBezTo>
                <a:cubicBezTo>
                  <a:pt x="110" y="9"/>
                  <a:pt x="111" y="9"/>
                  <a:pt x="112" y="10"/>
                </a:cubicBezTo>
                <a:close/>
                <a:moveTo>
                  <a:pt x="111" y="5"/>
                </a:moveTo>
                <a:cubicBezTo>
                  <a:pt x="111" y="5"/>
                  <a:pt x="111" y="6"/>
                  <a:pt x="112" y="6"/>
                </a:cubicBezTo>
                <a:cubicBezTo>
                  <a:pt x="110" y="7"/>
                  <a:pt x="108" y="8"/>
                  <a:pt x="107" y="9"/>
                </a:cubicBezTo>
                <a:cubicBezTo>
                  <a:pt x="106" y="9"/>
                  <a:pt x="105" y="9"/>
                  <a:pt x="105" y="8"/>
                </a:cubicBezTo>
                <a:cubicBezTo>
                  <a:pt x="107" y="7"/>
                  <a:pt x="109" y="6"/>
                  <a:pt x="111" y="5"/>
                </a:cubicBezTo>
                <a:close/>
                <a:moveTo>
                  <a:pt x="104" y="9"/>
                </a:moveTo>
                <a:cubicBezTo>
                  <a:pt x="105" y="9"/>
                  <a:pt x="106" y="9"/>
                  <a:pt x="106" y="10"/>
                </a:cubicBezTo>
                <a:cubicBezTo>
                  <a:pt x="105" y="10"/>
                  <a:pt x="105" y="11"/>
                  <a:pt x="104" y="11"/>
                </a:cubicBezTo>
                <a:cubicBezTo>
                  <a:pt x="104" y="11"/>
                  <a:pt x="103" y="11"/>
                  <a:pt x="103" y="10"/>
                </a:cubicBezTo>
                <a:cubicBezTo>
                  <a:pt x="103" y="10"/>
                  <a:pt x="104" y="9"/>
                  <a:pt x="104" y="9"/>
                </a:cubicBezTo>
                <a:close/>
                <a:moveTo>
                  <a:pt x="101" y="16"/>
                </a:moveTo>
                <a:cubicBezTo>
                  <a:pt x="101" y="16"/>
                  <a:pt x="101" y="15"/>
                  <a:pt x="101" y="14"/>
                </a:cubicBezTo>
                <a:cubicBezTo>
                  <a:pt x="101" y="15"/>
                  <a:pt x="101" y="15"/>
                  <a:pt x="101" y="15"/>
                </a:cubicBezTo>
                <a:cubicBezTo>
                  <a:pt x="101" y="15"/>
                  <a:pt x="101" y="16"/>
                  <a:pt x="101" y="16"/>
                </a:cubicBezTo>
                <a:close/>
                <a:moveTo>
                  <a:pt x="101" y="14"/>
                </a:moveTo>
                <a:cubicBezTo>
                  <a:pt x="102" y="12"/>
                  <a:pt x="102" y="11"/>
                  <a:pt x="103" y="10"/>
                </a:cubicBezTo>
                <a:cubicBezTo>
                  <a:pt x="103" y="11"/>
                  <a:pt x="104" y="11"/>
                  <a:pt x="104" y="11"/>
                </a:cubicBezTo>
                <a:cubicBezTo>
                  <a:pt x="103" y="12"/>
                  <a:pt x="102" y="13"/>
                  <a:pt x="102" y="14"/>
                </a:cubicBezTo>
                <a:cubicBezTo>
                  <a:pt x="102" y="14"/>
                  <a:pt x="101" y="14"/>
                  <a:pt x="101" y="14"/>
                </a:cubicBezTo>
                <a:close/>
                <a:moveTo>
                  <a:pt x="104" y="17"/>
                </a:moveTo>
                <a:cubicBezTo>
                  <a:pt x="104" y="17"/>
                  <a:pt x="104" y="16"/>
                  <a:pt x="104" y="16"/>
                </a:cubicBezTo>
                <a:cubicBezTo>
                  <a:pt x="104" y="16"/>
                  <a:pt x="104" y="15"/>
                  <a:pt x="104" y="15"/>
                </a:cubicBezTo>
                <a:cubicBezTo>
                  <a:pt x="105" y="15"/>
                  <a:pt x="105" y="15"/>
                  <a:pt x="105" y="15"/>
                </a:cubicBezTo>
                <a:cubicBezTo>
                  <a:pt x="105" y="16"/>
                  <a:pt x="104" y="16"/>
                  <a:pt x="104" y="17"/>
                </a:cubicBezTo>
                <a:close/>
                <a:moveTo>
                  <a:pt x="105" y="15"/>
                </a:moveTo>
                <a:cubicBezTo>
                  <a:pt x="105" y="15"/>
                  <a:pt x="105" y="15"/>
                  <a:pt x="104" y="15"/>
                </a:cubicBezTo>
                <a:cubicBezTo>
                  <a:pt x="105" y="14"/>
                  <a:pt x="105" y="13"/>
                  <a:pt x="105" y="13"/>
                </a:cubicBezTo>
                <a:cubicBezTo>
                  <a:pt x="106" y="13"/>
                  <a:pt x="106" y="13"/>
                  <a:pt x="106" y="14"/>
                </a:cubicBezTo>
                <a:cubicBezTo>
                  <a:pt x="106" y="14"/>
                  <a:pt x="105" y="15"/>
                  <a:pt x="105" y="15"/>
                </a:cubicBezTo>
                <a:close/>
                <a:moveTo>
                  <a:pt x="107" y="13"/>
                </a:moveTo>
                <a:cubicBezTo>
                  <a:pt x="106" y="13"/>
                  <a:pt x="106" y="13"/>
                  <a:pt x="106" y="12"/>
                </a:cubicBezTo>
                <a:cubicBezTo>
                  <a:pt x="106" y="12"/>
                  <a:pt x="107" y="11"/>
                  <a:pt x="107" y="11"/>
                </a:cubicBezTo>
                <a:cubicBezTo>
                  <a:pt x="108" y="11"/>
                  <a:pt x="108" y="12"/>
                  <a:pt x="108" y="12"/>
                </a:cubicBezTo>
                <a:cubicBezTo>
                  <a:pt x="108" y="12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lose/>
                <a:moveTo>
                  <a:pt x="107" y="18"/>
                </a:moveTo>
                <a:cubicBezTo>
                  <a:pt x="107" y="17"/>
                  <a:pt x="107" y="17"/>
                  <a:pt x="107" y="16"/>
                </a:cubicBezTo>
                <a:cubicBezTo>
                  <a:pt x="107" y="17"/>
                  <a:pt x="107" y="17"/>
                  <a:pt x="107" y="18"/>
                </a:cubicBezTo>
                <a:close/>
                <a:moveTo>
                  <a:pt x="108" y="15"/>
                </a:moveTo>
                <a:cubicBezTo>
                  <a:pt x="108" y="15"/>
                  <a:pt x="108" y="15"/>
                  <a:pt x="108" y="15"/>
                </a:cubicBezTo>
                <a:cubicBezTo>
                  <a:pt x="108" y="14"/>
                  <a:pt x="108" y="14"/>
                  <a:pt x="108" y="14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109" y="15"/>
                  <a:pt x="109" y="15"/>
                  <a:pt x="108" y="15"/>
                </a:cubicBezTo>
                <a:close/>
                <a:moveTo>
                  <a:pt x="108" y="14"/>
                </a:moveTo>
                <a:cubicBezTo>
                  <a:pt x="109" y="13"/>
                  <a:pt x="109" y="13"/>
                  <a:pt x="109" y="13"/>
                </a:cubicBezTo>
                <a:cubicBezTo>
                  <a:pt x="110" y="13"/>
                  <a:pt x="110" y="13"/>
                  <a:pt x="110" y="14"/>
                </a:cubicBezTo>
                <a:cubicBezTo>
                  <a:pt x="110" y="14"/>
                  <a:pt x="110" y="14"/>
                  <a:pt x="109" y="14"/>
                </a:cubicBezTo>
                <a:cubicBezTo>
                  <a:pt x="109" y="14"/>
                  <a:pt x="109" y="14"/>
                  <a:pt x="108" y="14"/>
                </a:cubicBezTo>
                <a:close/>
                <a:moveTo>
                  <a:pt x="110" y="17"/>
                </a:moveTo>
                <a:cubicBezTo>
                  <a:pt x="110" y="17"/>
                  <a:pt x="110" y="16"/>
                  <a:pt x="110" y="15"/>
                </a:cubicBezTo>
                <a:cubicBezTo>
                  <a:pt x="110" y="15"/>
                  <a:pt x="111" y="15"/>
                  <a:pt x="111" y="15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7"/>
                  <a:pt x="110" y="17"/>
                </a:cubicBezTo>
                <a:close/>
                <a:moveTo>
                  <a:pt x="110" y="15"/>
                </a:move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1" y="15"/>
                  <a:pt x="111" y="15"/>
                </a:cubicBezTo>
                <a:cubicBezTo>
                  <a:pt x="111" y="15"/>
                  <a:pt x="110" y="15"/>
                  <a:pt x="110" y="15"/>
                </a:cubicBezTo>
                <a:close/>
                <a:moveTo>
                  <a:pt x="110" y="12"/>
                </a:moveTo>
                <a:cubicBezTo>
                  <a:pt x="110" y="12"/>
                  <a:pt x="110" y="12"/>
                  <a:pt x="110" y="11"/>
                </a:cubicBezTo>
                <a:cubicBezTo>
                  <a:pt x="111" y="12"/>
                  <a:pt x="111" y="12"/>
                  <a:pt x="112" y="12"/>
                </a:cubicBezTo>
                <a:cubicBezTo>
                  <a:pt x="112" y="13"/>
                  <a:pt x="111" y="13"/>
                  <a:pt x="111" y="13"/>
                </a:cubicBezTo>
                <a:cubicBezTo>
                  <a:pt x="111" y="12"/>
                  <a:pt x="110" y="12"/>
                  <a:pt x="110" y="12"/>
                </a:cubicBezTo>
                <a:close/>
                <a:moveTo>
                  <a:pt x="113" y="15"/>
                </a:moveTo>
                <a:cubicBezTo>
                  <a:pt x="113" y="15"/>
                  <a:pt x="113" y="15"/>
                  <a:pt x="113" y="15"/>
                </a:cubicBezTo>
                <a:cubicBezTo>
                  <a:pt x="113" y="15"/>
                  <a:pt x="113" y="15"/>
                  <a:pt x="113" y="15"/>
                </a:cubicBezTo>
                <a:cubicBezTo>
                  <a:pt x="113" y="15"/>
                  <a:pt x="113" y="15"/>
                  <a:pt x="113" y="15"/>
                </a:cubicBezTo>
                <a:close/>
                <a:moveTo>
                  <a:pt x="113" y="15"/>
                </a:moveTo>
                <a:cubicBezTo>
                  <a:pt x="113" y="15"/>
                  <a:pt x="113" y="15"/>
                  <a:pt x="113" y="15"/>
                </a:cubicBezTo>
                <a:cubicBezTo>
                  <a:pt x="112" y="14"/>
                  <a:pt x="112" y="14"/>
                  <a:pt x="111" y="13"/>
                </a:cubicBezTo>
                <a:cubicBezTo>
                  <a:pt x="112" y="13"/>
                  <a:pt x="112" y="13"/>
                  <a:pt x="112" y="13"/>
                </a:cubicBezTo>
                <a:cubicBezTo>
                  <a:pt x="113" y="13"/>
                  <a:pt x="113" y="14"/>
                  <a:pt x="114" y="14"/>
                </a:cubicBezTo>
                <a:cubicBezTo>
                  <a:pt x="114" y="14"/>
                  <a:pt x="113" y="15"/>
                  <a:pt x="113" y="15"/>
                </a:cubicBezTo>
                <a:close/>
                <a:moveTo>
                  <a:pt x="114" y="16"/>
                </a:moveTo>
                <a:cubicBezTo>
                  <a:pt x="114" y="16"/>
                  <a:pt x="114" y="16"/>
                  <a:pt x="114" y="16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4" y="16"/>
                  <a:pt x="114" y="16"/>
                  <a:pt x="114" y="16"/>
                </a:cubicBezTo>
                <a:close/>
                <a:moveTo>
                  <a:pt x="112" y="12"/>
                </a:moveTo>
                <a:cubicBezTo>
                  <a:pt x="113" y="12"/>
                  <a:pt x="114" y="11"/>
                  <a:pt x="114" y="11"/>
                </a:cubicBezTo>
                <a:cubicBezTo>
                  <a:pt x="113" y="12"/>
                  <a:pt x="113" y="12"/>
                  <a:pt x="112" y="12"/>
                </a:cubicBezTo>
                <a:cubicBezTo>
                  <a:pt x="112" y="12"/>
                  <a:pt x="111" y="12"/>
                  <a:pt x="110" y="11"/>
                </a:cubicBezTo>
                <a:cubicBezTo>
                  <a:pt x="111" y="11"/>
                  <a:pt x="112" y="10"/>
                  <a:pt x="112" y="10"/>
                </a:cubicBezTo>
                <a:cubicBezTo>
                  <a:pt x="113" y="11"/>
                  <a:pt x="115" y="12"/>
                  <a:pt x="115" y="13"/>
                </a:cubicBezTo>
                <a:cubicBezTo>
                  <a:pt x="115" y="13"/>
                  <a:pt x="115" y="14"/>
                  <a:pt x="114" y="14"/>
                </a:cubicBezTo>
                <a:cubicBezTo>
                  <a:pt x="114" y="13"/>
                  <a:pt x="113" y="13"/>
                  <a:pt x="112" y="12"/>
                </a:cubicBezTo>
                <a:close/>
                <a:moveTo>
                  <a:pt x="116" y="16"/>
                </a:moveTo>
                <a:cubicBezTo>
                  <a:pt x="116" y="16"/>
                  <a:pt x="116" y="16"/>
                  <a:pt x="116" y="16"/>
                </a:cubicBezTo>
                <a:cubicBezTo>
                  <a:pt x="116" y="15"/>
                  <a:pt x="116" y="15"/>
                  <a:pt x="115" y="15"/>
                </a:cubicBezTo>
                <a:cubicBezTo>
                  <a:pt x="115" y="14"/>
                  <a:pt x="116" y="14"/>
                  <a:pt x="116" y="14"/>
                </a:cubicBezTo>
                <a:cubicBezTo>
                  <a:pt x="116" y="15"/>
                  <a:pt x="116" y="15"/>
                  <a:pt x="117" y="16"/>
                </a:cubicBezTo>
                <a:cubicBezTo>
                  <a:pt x="116" y="16"/>
                  <a:pt x="116" y="16"/>
                  <a:pt x="116" y="16"/>
                </a:cubicBezTo>
                <a:close/>
                <a:moveTo>
                  <a:pt x="113" y="10"/>
                </a:moveTo>
                <a:cubicBezTo>
                  <a:pt x="113" y="10"/>
                  <a:pt x="113" y="9"/>
                  <a:pt x="113" y="9"/>
                </a:cubicBezTo>
                <a:cubicBezTo>
                  <a:pt x="115" y="10"/>
                  <a:pt x="116" y="10"/>
                  <a:pt x="118" y="11"/>
                </a:cubicBezTo>
                <a:cubicBezTo>
                  <a:pt x="118" y="11"/>
                  <a:pt x="118" y="12"/>
                  <a:pt x="118" y="12"/>
                </a:cubicBezTo>
                <a:cubicBezTo>
                  <a:pt x="118" y="12"/>
                  <a:pt x="117" y="12"/>
                  <a:pt x="117" y="13"/>
                </a:cubicBezTo>
                <a:cubicBezTo>
                  <a:pt x="116" y="12"/>
                  <a:pt x="114" y="11"/>
                  <a:pt x="113" y="10"/>
                </a:cubicBezTo>
                <a:close/>
                <a:moveTo>
                  <a:pt x="117" y="13"/>
                </a:moveTo>
                <a:cubicBezTo>
                  <a:pt x="118" y="13"/>
                  <a:pt x="118" y="13"/>
                  <a:pt x="119" y="12"/>
                </a:cubicBezTo>
                <a:cubicBezTo>
                  <a:pt x="119" y="13"/>
                  <a:pt x="119" y="13"/>
                  <a:pt x="119" y="14"/>
                </a:cubicBezTo>
                <a:cubicBezTo>
                  <a:pt x="119" y="14"/>
                  <a:pt x="119" y="14"/>
                  <a:pt x="118" y="14"/>
                </a:cubicBezTo>
                <a:cubicBezTo>
                  <a:pt x="118" y="14"/>
                  <a:pt x="118" y="14"/>
                  <a:pt x="117" y="13"/>
                </a:cubicBezTo>
                <a:close/>
                <a:moveTo>
                  <a:pt x="119" y="15"/>
                </a:moveTo>
                <a:cubicBezTo>
                  <a:pt x="119" y="15"/>
                  <a:pt x="119" y="15"/>
                  <a:pt x="120" y="15"/>
                </a:cubicBezTo>
                <a:cubicBezTo>
                  <a:pt x="120" y="15"/>
                  <a:pt x="120" y="15"/>
                  <a:pt x="120" y="15"/>
                </a:cubicBezTo>
                <a:cubicBezTo>
                  <a:pt x="120" y="15"/>
                  <a:pt x="119" y="15"/>
                  <a:pt x="119" y="16"/>
                </a:cubicBezTo>
                <a:cubicBezTo>
                  <a:pt x="119" y="15"/>
                  <a:pt x="119" y="15"/>
                  <a:pt x="119" y="15"/>
                </a:cubicBezTo>
                <a:close/>
                <a:moveTo>
                  <a:pt x="119" y="16"/>
                </a:moveTo>
                <a:cubicBezTo>
                  <a:pt x="119" y="16"/>
                  <a:pt x="120" y="16"/>
                  <a:pt x="120" y="15"/>
                </a:cubicBezTo>
                <a:cubicBezTo>
                  <a:pt x="120" y="16"/>
                  <a:pt x="120" y="16"/>
                  <a:pt x="120" y="16"/>
                </a:cubicBezTo>
                <a:cubicBezTo>
                  <a:pt x="120" y="16"/>
                  <a:pt x="119" y="16"/>
                  <a:pt x="119" y="16"/>
                </a:cubicBezTo>
                <a:cubicBezTo>
                  <a:pt x="119" y="16"/>
                  <a:pt x="119" y="16"/>
                  <a:pt x="119" y="16"/>
                </a:cubicBezTo>
                <a:close/>
                <a:moveTo>
                  <a:pt x="120" y="16"/>
                </a:moveTo>
                <a:cubicBezTo>
                  <a:pt x="119" y="16"/>
                  <a:pt x="119" y="16"/>
                  <a:pt x="119" y="16"/>
                </a:cubicBezTo>
                <a:cubicBezTo>
                  <a:pt x="119" y="16"/>
                  <a:pt x="120" y="16"/>
                  <a:pt x="120" y="16"/>
                </a:cubicBezTo>
                <a:cubicBezTo>
                  <a:pt x="120" y="16"/>
                  <a:pt x="120" y="16"/>
                  <a:pt x="120" y="16"/>
                </a:cubicBezTo>
                <a:close/>
                <a:moveTo>
                  <a:pt x="120" y="17"/>
                </a:moveTo>
                <a:cubicBezTo>
                  <a:pt x="120" y="17"/>
                  <a:pt x="120" y="17"/>
                  <a:pt x="120" y="17"/>
                </a:cubicBezTo>
                <a:cubicBezTo>
                  <a:pt x="120" y="17"/>
                  <a:pt x="120" y="17"/>
                  <a:pt x="120" y="17"/>
                </a:cubicBezTo>
                <a:cubicBezTo>
                  <a:pt x="120" y="17"/>
                  <a:pt x="120" y="17"/>
                  <a:pt x="120" y="17"/>
                </a:cubicBezTo>
                <a:cubicBezTo>
                  <a:pt x="120" y="17"/>
                  <a:pt x="120" y="17"/>
                  <a:pt x="120" y="17"/>
                </a:cubicBezTo>
                <a:close/>
                <a:moveTo>
                  <a:pt x="113" y="6"/>
                </a:moveTo>
                <a:cubicBezTo>
                  <a:pt x="114" y="6"/>
                  <a:pt x="114" y="5"/>
                  <a:pt x="115" y="5"/>
                </a:cubicBezTo>
                <a:cubicBezTo>
                  <a:pt x="118" y="7"/>
                  <a:pt x="120" y="9"/>
                  <a:pt x="121" y="10"/>
                </a:cubicBezTo>
                <a:cubicBezTo>
                  <a:pt x="120" y="10"/>
                  <a:pt x="120" y="10"/>
                  <a:pt x="120" y="10"/>
                </a:cubicBezTo>
                <a:cubicBezTo>
                  <a:pt x="120" y="10"/>
                  <a:pt x="121" y="10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ubicBezTo>
                  <a:pt x="121" y="11"/>
                  <a:pt x="120" y="11"/>
                  <a:pt x="120" y="11"/>
                </a:cubicBezTo>
                <a:cubicBezTo>
                  <a:pt x="119" y="10"/>
                  <a:pt x="116" y="8"/>
                  <a:pt x="113" y="6"/>
                </a:cubicBezTo>
                <a:close/>
                <a:moveTo>
                  <a:pt x="121" y="12"/>
                </a:moveTo>
                <a:cubicBezTo>
                  <a:pt x="121" y="12"/>
                  <a:pt x="121" y="12"/>
                  <a:pt x="120" y="12"/>
                </a:cubicBezTo>
                <a:cubicBezTo>
                  <a:pt x="121" y="11"/>
                  <a:pt x="121" y="11"/>
                  <a:pt x="121" y="11"/>
                </a:cubicBezTo>
                <a:cubicBezTo>
                  <a:pt x="121" y="12"/>
                  <a:pt x="121" y="12"/>
                  <a:pt x="122" y="12"/>
                </a:cubicBezTo>
                <a:cubicBezTo>
                  <a:pt x="121" y="12"/>
                  <a:pt x="121" y="12"/>
                  <a:pt x="121" y="12"/>
                </a:cubicBezTo>
                <a:close/>
                <a:moveTo>
                  <a:pt x="125" y="14"/>
                </a:moveTo>
                <a:cubicBezTo>
                  <a:pt x="125" y="14"/>
                  <a:pt x="125" y="14"/>
                  <a:pt x="124" y="14"/>
                </a:cubicBezTo>
                <a:cubicBezTo>
                  <a:pt x="124" y="14"/>
                  <a:pt x="124" y="14"/>
                  <a:pt x="124" y="14"/>
                </a:cubicBezTo>
                <a:cubicBezTo>
                  <a:pt x="124" y="13"/>
                  <a:pt x="124" y="13"/>
                  <a:pt x="123" y="12"/>
                </a:cubicBezTo>
                <a:cubicBezTo>
                  <a:pt x="124" y="12"/>
                  <a:pt x="124" y="12"/>
                  <a:pt x="124" y="12"/>
                </a:cubicBezTo>
                <a:cubicBezTo>
                  <a:pt x="125" y="12"/>
                  <a:pt x="125" y="12"/>
                  <a:pt x="126" y="12"/>
                </a:cubicBezTo>
                <a:cubicBezTo>
                  <a:pt x="125" y="13"/>
                  <a:pt x="125" y="13"/>
                  <a:pt x="125" y="14"/>
                </a:cubicBezTo>
                <a:close/>
                <a:moveTo>
                  <a:pt x="126" y="12"/>
                </a:moveTo>
                <a:cubicBezTo>
                  <a:pt x="125" y="12"/>
                  <a:pt x="125" y="11"/>
                  <a:pt x="125" y="11"/>
                </a:cubicBezTo>
                <a:cubicBezTo>
                  <a:pt x="125" y="11"/>
                  <a:pt x="125" y="11"/>
                  <a:pt x="126" y="11"/>
                </a:cubicBezTo>
                <a:cubicBezTo>
                  <a:pt x="126" y="11"/>
                  <a:pt x="126" y="11"/>
                  <a:pt x="126" y="12"/>
                </a:cubicBezTo>
                <a:close/>
                <a:moveTo>
                  <a:pt x="128" y="13"/>
                </a:moveTo>
                <a:cubicBezTo>
                  <a:pt x="128" y="13"/>
                  <a:pt x="128" y="13"/>
                  <a:pt x="128" y="13"/>
                </a:cubicBezTo>
                <a:cubicBezTo>
                  <a:pt x="128" y="13"/>
                  <a:pt x="128" y="13"/>
                  <a:pt x="128" y="13"/>
                </a:cubicBezTo>
                <a:cubicBezTo>
                  <a:pt x="128" y="13"/>
                  <a:pt x="128" y="13"/>
                  <a:pt x="128" y="13"/>
                </a:cubicBezTo>
                <a:cubicBezTo>
                  <a:pt x="128" y="13"/>
                  <a:pt x="128" y="13"/>
                  <a:pt x="128" y="13"/>
                </a:cubicBezTo>
                <a:cubicBezTo>
                  <a:pt x="128" y="13"/>
                  <a:pt x="128" y="13"/>
                  <a:pt x="128" y="13"/>
                </a:cubicBezTo>
                <a:close/>
                <a:moveTo>
                  <a:pt x="128" y="13"/>
                </a:moveTo>
                <a:cubicBezTo>
                  <a:pt x="128" y="13"/>
                  <a:pt x="128" y="13"/>
                  <a:pt x="128" y="12"/>
                </a:cubicBezTo>
                <a:cubicBezTo>
                  <a:pt x="128" y="12"/>
                  <a:pt x="129" y="12"/>
                  <a:pt x="129" y="12"/>
                </a:cubicBezTo>
                <a:cubicBezTo>
                  <a:pt x="129" y="12"/>
                  <a:pt x="129" y="12"/>
                  <a:pt x="128" y="13"/>
                </a:cubicBezTo>
                <a:close/>
                <a:moveTo>
                  <a:pt x="129" y="12"/>
                </a:moveTo>
                <a:cubicBezTo>
                  <a:pt x="128" y="12"/>
                  <a:pt x="128" y="12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11"/>
                  <a:pt x="128" y="11"/>
                  <a:pt x="127" y="10"/>
                </a:cubicBezTo>
                <a:cubicBezTo>
                  <a:pt x="127" y="10"/>
                  <a:pt x="127" y="10"/>
                  <a:pt x="127" y="10"/>
                </a:cubicBezTo>
                <a:cubicBezTo>
                  <a:pt x="128" y="10"/>
                  <a:pt x="129" y="11"/>
                  <a:pt x="129" y="11"/>
                </a:cubicBezTo>
                <a:cubicBezTo>
                  <a:pt x="129" y="12"/>
                  <a:pt x="129" y="12"/>
                  <a:pt x="129" y="12"/>
                </a:cubicBezTo>
                <a:close/>
                <a:moveTo>
                  <a:pt x="143" y="4"/>
                </a:moveTo>
                <a:cubicBezTo>
                  <a:pt x="143" y="4"/>
                  <a:pt x="143" y="4"/>
                  <a:pt x="143" y="4"/>
                </a:cubicBezTo>
                <a:cubicBezTo>
                  <a:pt x="142" y="5"/>
                  <a:pt x="141" y="6"/>
                  <a:pt x="140" y="6"/>
                </a:cubicBezTo>
                <a:cubicBezTo>
                  <a:pt x="139" y="6"/>
                  <a:pt x="139" y="6"/>
                  <a:pt x="138" y="6"/>
                </a:cubicBezTo>
                <a:cubicBezTo>
                  <a:pt x="140" y="5"/>
                  <a:pt x="142" y="4"/>
                  <a:pt x="143" y="4"/>
                </a:cubicBezTo>
                <a:close/>
                <a:moveTo>
                  <a:pt x="138" y="8"/>
                </a:moveTo>
                <a:cubicBezTo>
                  <a:pt x="139" y="8"/>
                  <a:pt x="139" y="8"/>
                  <a:pt x="139" y="8"/>
                </a:cubicBezTo>
                <a:cubicBezTo>
                  <a:pt x="139" y="9"/>
                  <a:pt x="140" y="9"/>
                  <a:pt x="141" y="10"/>
                </a:cubicBezTo>
                <a:cubicBezTo>
                  <a:pt x="141" y="10"/>
                  <a:pt x="140" y="10"/>
                  <a:pt x="140" y="10"/>
                </a:cubicBezTo>
                <a:cubicBezTo>
                  <a:pt x="140" y="9"/>
                  <a:pt x="139" y="9"/>
                  <a:pt x="138" y="8"/>
                </a:cubicBezTo>
                <a:close/>
                <a:moveTo>
                  <a:pt x="139" y="11"/>
                </a:moveTo>
                <a:cubicBezTo>
                  <a:pt x="138" y="11"/>
                  <a:pt x="138" y="12"/>
                  <a:pt x="137" y="12"/>
                </a:cubicBezTo>
                <a:cubicBezTo>
                  <a:pt x="137" y="12"/>
                  <a:pt x="137" y="11"/>
                  <a:pt x="136" y="11"/>
                </a:cubicBezTo>
                <a:cubicBezTo>
                  <a:pt x="136" y="10"/>
                  <a:pt x="137" y="10"/>
                  <a:pt x="137" y="9"/>
                </a:cubicBezTo>
                <a:cubicBezTo>
                  <a:pt x="138" y="10"/>
                  <a:pt x="138" y="10"/>
                  <a:pt x="139" y="11"/>
                </a:cubicBezTo>
                <a:close/>
                <a:moveTo>
                  <a:pt x="139" y="8"/>
                </a:moveTo>
                <a:cubicBezTo>
                  <a:pt x="139" y="8"/>
                  <a:pt x="140" y="8"/>
                  <a:pt x="140" y="7"/>
                </a:cubicBezTo>
                <a:cubicBezTo>
                  <a:pt x="141" y="8"/>
                  <a:pt x="141" y="9"/>
                  <a:pt x="142" y="9"/>
                </a:cubicBezTo>
                <a:cubicBezTo>
                  <a:pt x="141" y="9"/>
                  <a:pt x="141" y="9"/>
                  <a:pt x="141" y="9"/>
                </a:cubicBezTo>
                <a:cubicBezTo>
                  <a:pt x="140" y="9"/>
                  <a:pt x="140" y="9"/>
                  <a:pt x="139" y="8"/>
                </a:cubicBezTo>
                <a:close/>
                <a:moveTo>
                  <a:pt x="138" y="6"/>
                </a:moveTo>
                <a:cubicBezTo>
                  <a:pt x="138" y="6"/>
                  <a:pt x="139" y="6"/>
                  <a:pt x="139" y="7"/>
                </a:cubicBezTo>
                <a:cubicBezTo>
                  <a:pt x="139" y="7"/>
                  <a:pt x="138" y="7"/>
                  <a:pt x="138" y="8"/>
                </a:cubicBezTo>
                <a:cubicBezTo>
                  <a:pt x="137" y="7"/>
                  <a:pt x="137" y="7"/>
                  <a:pt x="136" y="7"/>
                </a:cubicBezTo>
                <a:cubicBezTo>
                  <a:pt x="137" y="6"/>
                  <a:pt x="137" y="6"/>
                  <a:pt x="138" y="6"/>
                </a:cubicBezTo>
                <a:close/>
                <a:moveTo>
                  <a:pt x="135" y="7"/>
                </a:moveTo>
                <a:cubicBezTo>
                  <a:pt x="136" y="8"/>
                  <a:pt x="136" y="8"/>
                  <a:pt x="137" y="9"/>
                </a:cubicBezTo>
                <a:cubicBezTo>
                  <a:pt x="136" y="9"/>
                  <a:pt x="135" y="9"/>
                  <a:pt x="135" y="10"/>
                </a:cubicBezTo>
                <a:cubicBezTo>
                  <a:pt x="134" y="10"/>
                  <a:pt x="134" y="9"/>
                  <a:pt x="133" y="9"/>
                </a:cubicBezTo>
                <a:cubicBezTo>
                  <a:pt x="134" y="8"/>
                  <a:pt x="134" y="8"/>
                  <a:pt x="135" y="7"/>
                </a:cubicBezTo>
                <a:close/>
                <a:moveTo>
                  <a:pt x="131" y="15"/>
                </a:moveTo>
                <a:cubicBezTo>
                  <a:pt x="131" y="15"/>
                  <a:pt x="130" y="15"/>
                  <a:pt x="130" y="14"/>
                </a:cubicBezTo>
                <a:cubicBezTo>
                  <a:pt x="130" y="14"/>
                  <a:pt x="130" y="14"/>
                  <a:pt x="130" y="14"/>
                </a:cubicBezTo>
                <a:cubicBezTo>
                  <a:pt x="131" y="14"/>
                  <a:pt x="131" y="14"/>
                  <a:pt x="131" y="14"/>
                </a:cubicBezTo>
                <a:cubicBezTo>
                  <a:pt x="131" y="14"/>
                  <a:pt x="131" y="15"/>
                  <a:pt x="131" y="15"/>
                </a:cubicBezTo>
                <a:close/>
                <a:moveTo>
                  <a:pt x="131" y="14"/>
                </a:moveTo>
                <a:cubicBezTo>
                  <a:pt x="131" y="14"/>
                  <a:pt x="131" y="14"/>
                  <a:pt x="131" y="13"/>
                </a:cubicBezTo>
                <a:cubicBezTo>
                  <a:pt x="131" y="13"/>
                  <a:pt x="131" y="13"/>
                  <a:pt x="131" y="13"/>
                </a:cubicBezTo>
                <a:cubicBezTo>
                  <a:pt x="131" y="13"/>
                  <a:pt x="131" y="13"/>
                  <a:pt x="131" y="14"/>
                </a:cubicBezTo>
                <a:cubicBezTo>
                  <a:pt x="131" y="14"/>
                  <a:pt x="131" y="14"/>
                  <a:pt x="131" y="14"/>
                </a:cubicBezTo>
                <a:close/>
                <a:moveTo>
                  <a:pt x="132" y="12"/>
                </a:moveTo>
                <a:cubicBezTo>
                  <a:pt x="132" y="12"/>
                  <a:pt x="132" y="12"/>
                  <a:pt x="131" y="12"/>
                </a:cubicBezTo>
                <a:cubicBezTo>
                  <a:pt x="131" y="11"/>
                  <a:pt x="131" y="11"/>
                  <a:pt x="132" y="11"/>
                </a:cubicBezTo>
                <a:cubicBezTo>
                  <a:pt x="132" y="11"/>
                  <a:pt x="132" y="11"/>
                  <a:pt x="132" y="11"/>
                </a:cubicBezTo>
                <a:cubicBezTo>
                  <a:pt x="132" y="11"/>
                  <a:pt x="132" y="11"/>
                  <a:pt x="132" y="11"/>
                </a:cubicBezTo>
                <a:cubicBezTo>
                  <a:pt x="132" y="11"/>
                  <a:pt x="132" y="11"/>
                  <a:pt x="132" y="11"/>
                </a:cubicBezTo>
                <a:cubicBezTo>
                  <a:pt x="132" y="12"/>
                  <a:pt x="132" y="12"/>
                  <a:pt x="133" y="12"/>
                </a:cubicBezTo>
                <a:cubicBezTo>
                  <a:pt x="133" y="12"/>
                  <a:pt x="132" y="12"/>
                  <a:pt x="132" y="12"/>
                </a:cubicBezTo>
                <a:close/>
                <a:moveTo>
                  <a:pt x="133" y="12"/>
                </a:moveTo>
                <a:cubicBezTo>
                  <a:pt x="133" y="12"/>
                  <a:pt x="133" y="12"/>
                  <a:pt x="133" y="12"/>
                </a:cubicBezTo>
                <a:cubicBezTo>
                  <a:pt x="132" y="11"/>
                  <a:pt x="132" y="11"/>
                  <a:pt x="132" y="11"/>
                </a:cubicBezTo>
                <a:cubicBezTo>
                  <a:pt x="132" y="11"/>
                  <a:pt x="132" y="11"/>
                  <a:pt x="132" y="10"/>
                </a:cubicBezTo>
                <a:cubicBezTo>
                  <a:pt x="132" y="11"/>
                  <a:pt x="133" y="11"/>
                  <a:pt x="133" y="11"/>
                </a:cubicBezTo>
                <a:cubicBezTo>
                  <a:pt x="133" y="12"/>
                  <a:pt x="133" y="12"/>
                  <a:pt x="133" y="12"/>
                </a:cubicBezTo>
                <a:close/>
                <a:moveTo>
                  <a:pt x="132" y="10"/>
                </a:moveTo>
                <a:cubicBezTo>
                  <a:pt x="132" y="10"/>
                  <a:pt x="133" y="10"/>
                  <a:pt x="133" y="9"/>
                </a:cubicBezTo>
                <a:cubicBezTo>
                  <a:pt x="133" y="10"/>
                  <a:pt x="134" y="10"/>
                  <a:pt x="134" y="10"/>
                </a:cubicBezTo>
                <a:cubicBezTo>
                  <a:pt x="134" y="11"/>
                  <a:pt x="134" y="11"/>
                  <a:pt x="133" y="11"/>
                </a:cubicBezTo>
                <a:cubicBezTo>
                  <a:pt x="133" y="11"/>
                  <a:pt x="133" y="10"/>
                  <a:pt x="132" y="10"/>
                </a:cubicBezTo>
                <a:close/>
                <a:moveTo>
                  <a:pt x="134" y="15"/>
                </a:moveTo>
                <a:cubicBezTo>
                  <a:pt x="134" y="15"/>
                  <a:pt x="134" y="15"/>
                  <a:pt x="134" y="14"/>
                </a:cubicBezTo>
                <a:cubicBezTo>
                  <a:pt x="134" y="14"/>
                  <a:pt x="134" y="14"/>
                  <a:pt x="134" y="13"/>
                </a:cubicBezTo>
                <a:cubicBezTo>
                  <a:pt x="135" y="14"/>
                  <a:pt x="135" y="14"/>
                  <a:pt x="135" y="14"/>
                </a:cubicBezTo>
                <a:cubicBezTo>
                  <a:pt x="135" y="15"/>
                  <a:pt x="135" y="15"/>
                  <a:pt x="134" y="15"/>
                </a:cubicBezTo>
                <a:close/>
                <a:moveTo>
                  <a:pt x="136" y="13"/>
                </a:moveTo>
                <a:cubicBezTo>
                  <a:pt x="136" y="13"/>
                  <a:pt x="136" y="13"/>
                  <a:pt x="135" y="13"/>
                </a:cubicBezTo>
                <a:cubicBezTo>
                  <a:pt x="135" y="13"/>
                  <a:pt x="135" y="13"/>
                  <a:pt x="135" y="12"/>
                </a:cubicBezTo>
                <a:cubicBezTo>
                  <a:pt x="135" y="12"/>
                  <a:pt x="135" y="12"/>
                  <a:pt x="135" y="12"/>
                </a:cubicBezTo>
                <a:cubicBezTo>
                  <a:pt x="136" y="12"/>
                  <a:pt x="136" y="12"/>
                  <a:pt x="136" y="13"/>
                </a:cubicBezTo>
                <a:cubicBezTo>
                  <a:pt x="136" y="13"/>
                  <a:pt x="136" y="13"/>
                  <a:pt x="136" y="13"/>
                </a:cubicBezTo>
                <a:close/>
                <a:moveTo>
                  <a:pt x="137" y="15"/>
                </a:moveTo>
                <a:cubicBezTo>
                  <a:pt x="137" y="15"/>
                  <a:pt x="137" y="15"/>
                  <a:pt x="137" y="14"/>
                </a:cubicBezTo>
                <a:cubicBezTo>
                  <a:pt x="137" y="14"/>
                  <a:pt x="137" y="14"/>
                  <a:pt x="137" y="14"/>
                </a:cubicBezTo>
                <a:cubicBezTo>
                  <a:pt x="137" y="15"/>
                  <a:pt x="137" y="15"/>
                  <a:pt x="137" y="15"/>
                </a:cubicBezTo>
                <a:cubicBezTo>
                  <a:pt x="137" y="15"/>
                  <a:pt x="137" y="15"/>
                  <a:pt x="137" y="15"/>
                </a:cubicBezTo>
                <a:cubicBezTo>
                  <a:pt x="137" y="15"/>
                  <a:pt x="137" y="15"/>
                  <a:pt x="137" y="15"/>
                </a:cubicBezTo>
                <a:close/>
                <a:moveTo>
                  <a:pt x="137" y="16"/>
                </a:moveTo>
                <a:cubicBezTo>
                  <a:pt x="137" y="15"/>
                  <a:pt x="137" y="15"/>
                  <a:pt x="137" y="15"/>
                </a:cubicBezTo>
                <a:cubicBezTo>
                  <a:pt x="137" y="15"/>
                  <a:pt x="137" y="15"/>
                  <a:pt x="137" y="15"/>
                </a:cubicBezTo>
                <a:cubicBezTo>
                  <a:pt x="137" y="15"/>
                  <a:pt x="137" y="15"/>
                  <a:pt x="137" y="15"/>
                </a:cubicBezTo>
                <a:cubicBezTo>
                  <a:pt x="137" y="15"/>
                  <a:pt x="137" y="15"/>
                  <a:pt x="137" y="16"/>
                </a:cubicBezTo>
                <a:close/>
                <a:moveTo>
                  <a:pt x="138" y="13"/>
                </a:moveTo>
                <a:cubicBezTo>
                  <a:pt x="139" y="12"/>
                  <a:pt x="139" y="12"/>
                  <a:pt x="139" y="12"/>
                </a:cubicBezTo>
                <a:cubicBezTo>
                  <a:pt x="140" y="12"/>
                  <a:pt x="140" y="12"/>
                  <a:pt x="140" y="13"/>
                </a:cubicBezTo>
                <a:cubicBezTo>
                  <a:pt x="140" y="13"/>
                  <a:pt x="139" y="13"/>
                  <a:pt x="139" y="14"/>
                </a:cubicBezTo>
                <a:cubicBezTo>
                  <a:pt x="139" y="13"/>
                  <a:pt x="139" y="13"/>
                  <a:pt x="138" y="13"/>
                </a:cubicBezTo>
                <a:close/>
                <a:moveTo>
                  <a:pt x="141" y="16"/>
                </a:moveTo>
                <a:cubicBezTo>
                  <a:pt x="141" y="16"/>
                  <a:pt x="140" y="16"/>
                  <a:pt x="140" y="16"/>
                </a:cubicBezTo>
                <a:cubicBezTo>
                  <a:pt x="140" y="15"/>
                  <a:pt x="140" y="15"/>
                  <a:pt x="140" y="14"/>
                </a:cubicBezTo>
                <a:cubicBezTo>
                  <a:pt x="140" y="14"/>
                  <a:pt x="140" y="14"/>
                  <a:pt x="140" y="13"/>
                </a:cubicBezTo>
                <a:cubicBezTo>
                  <a:pt x="141" y="14"/>
                  <a:pt x="141" y="15"/>
                  <a:pt x="141" y="15"/>
                </a:cubicBezTo>
                <a:cubicBezTo>
                  <a:pt x="141" y="16"/>
                  <a:pt x="141" y="16"/>
                  <a:pt x="141" y="16"/>
                </a:cubicBezTo>
                <a:close/>
                <a:moveTo>
                  <a:pt x="141" y="10"/>
                </a:moveTo>
                <a:cubicBezTo>
                  <a:pt x="141" y="10"/>
                  <a:pt x="141" y="10"/>
                  <a:pt x="141" y="10"/>
                </a:cubicBezTo>
                <a:cubicBezTo>
                  <a:pt x="142" y="10"/>
                  <a:pt x="142" y="10"/>
                  <a:pt x="142" y="10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2" y="12"/>
                  <a:pt x="142" y="12"/>
                  <a:pt x="142" y="12"/>
                </a:cubicBezTo>
                <a:cubicBezTo>
                  <a:pt x="141" y="11"/>
                  <a:pt x="141" y="11"/>
                  <a:pt x="141" y="10"/>
                </a:cubicBezTo>
                <a:close/>
                <a:moveTo>
                  <a:pt x="142" y="12"/>
                </a:moveTo>
                <a:cubicBezTo>
                  <a:pt x="142" y="12"/>
                  <a:pt x="142" y="12"/>
                  <a:pt x="142" y="12"/>
                </a:cubicBezTo>
                <a:cubicBezTo>
                  <a:pt x="143" y="12"/>
                  <a:pt x="143" y="12"/>
                  <a:pt x="143" y="13"/>
                </a:cubicBezTo>
                <a:cubicBezTo>
                  <a:pt x="142" y="12"/>
                  <a:pt x="142" y="12"/>
                  <a:pt x="142" y="12"/>
                </a:cubicBezTo>
                <a:close/>
                <a:moveTo>
                  <a:pt x="145" y="12"/>
                </a:moveTo>
                <a:cubicBezTo>
                  <a:pt x="145" y="12"/>
                  <a:pt x="145" y="12"/>
                  <a:pt x="145" y="12"/>
                </a:cubicBezTo>
                <a:cubicBezTo>
                  <a:pt x="145" y="12"/>
                  <a:pt x="145" y="12"/>
                  <a:pt x="145" y="12"/>
                </a:cubicBezTo>
                <a:cubicBezTo>
                  <a:pt x="145" y="12"/>
                  <a:pt x="145" y="12"/>
                  <a:pt x="145" y="12"/>
                </a:cubicBezTo>
                <a:close/>
                <a:moveTo>
                  <a:pt x="145" y="14"/>
                </a:moveTo>
                <a:cubicBezTo>
                  <a:pt x="145" y="14"/>
                  <a:pt x="145" y="14"/>
                  <a:pt x="145" y="13"/>
                </a:cubicBezTo>
                <a:cubicBezTo>
                  <a:pt x="145" y="13"/>
                  <a:pt x="146" y="13"/>
                  <a:pt x="146" y="13"/>
                </a:cubicBezTo>
                <a:cubicBezTo>
                  <a:pt x="146" y="13"/>
                  <a:pt x="146" y="13"/>
                  <a:pt x="146" y="13"/>
                </a:cubicBezTo>
                <a:cubicBezTo>
                  <a:pt x="146" y="14"/>
                  <a:pt x="145" y="14"/>
                  <a:pt x="145" y="14"/>
                </a:cubicBezTo>
                <a:close/>
                <a:moveTo>
                  <a:pt x="147" y="10"/>
                </a:moveTo>
                <a:cubicBezTo>
                  <a:pt x="145" y="10"/>
                  <a:pt x="144" y="10"/>
                  <a:pt x="144" y="10"/>
                </a:cubicBezTo>
                <a:cubicBezTo>
                  <a:pt x="145" y="10"/>
                  <a:pt x="146" y="10"/>
                  <a:pt x="147" y="11"/>
                </a:cubicBezTo>
                <a:cubicBezTo>
                  <a:pt x="147" y="11"/>
                  <a:pt x="147" y="11"/>
                  <a:pt x="147" y="11"/>
                </a:cubicBezTo>
                <a:cubicBezTo>
                  <a:pt x="146" y="11"/>
                  <a:pt x="146" y="12"/>
                  <a:pt x="146" y="12"/>
                </a:cubicBezTo>
                <a:cubicBezTo>
                  <a:pt x="145" y="11"/>
                  <a:pt x="145" y="11"/>
                  <a:pt x="144" y="11"/>
                </a:cubicBezTo>
                <a:cubicBezTo>
                  <a:pt x="144" y="10"/>
                  <a:pt x="143" y="9"/>
                  <a:pt x="143" y="9"/>
                </a:cubicBezTo>
                <a:cubicBezTo>
                  <a:pt x="143" y="9"/>
                  <a:pt x="143" y="8"/>
                  <a:pt x="143" y="8"/>
                </a:cubicBezTo>
                <a:cubicBezTo>
                  <a:pt x="143" y="8"/>
                  <a:pt x="143" y="9"/>
                  <a:pt x="143" y="9"/>
                </a:cubicBezTo>
                <a:cubicBezTo>
                  <a:pt x="142" y="8"/>
                  <a:pt x="141" y="7"/>
                  <a:pt x="141" y="7"/>
                </a:cubicBezTo>
                <a:cubicBezTo>
                  <a:pt x="142" y="6"/>
                  <a:pt x="143" y="5"/>
                  <a:pt x="144" y="5"/>
                </a:cubicBezTo>
                <a:cubicBezTo>
                  <a:pt x="146" y="7"/>
                  <a:pt x="147" y="9"/>
                  <a:pt x="147" y="10"/>
                </a:cubicBezTo>
                <a:close/>
                <a:moveTo>
                  <a:pt x="164" y="4"/>
                </a:moveTo>
                <a:cubicBezTo>
                  <a:pt x="164" y="4"/>
                  <a:pt x="164" y="4"/>
                  <a:pt x="164" y="4"/>
                </a:cubicBezTo>
                <a:cubicBezTo>
                  <a:pt x="164" y="4"/>
                  <a:pt x="163" y="5"/>
                  <a:pt x="163" y="5"/>
                </a:cubicBezTo>
                <a:cubicBezTo>
                  <a:pt x="163" y="5"/>
                  <a:pt x="162" y="5"/>
                  <a:pt x="162" y="4"/>
                </a:cubicBezTo>
                <a:cubicBezTo>
                  <a:pt x="163" y="4"/>
                  <a:pt x="163" y="4"/>
                  <a:pt x="164" y="4"/>
                </a:cubicBezTo>
                <a:close/>
                <a:moveTo>
                  <a:pt x="164" y="8"/>
                </a:moveTo>
                <a:cubicBezTo>
                  <a:pt x="163" y="8"/>
                  <a:pt x="162" y="8"/>
                  <a:pt x="161" y="7"/>
                </a:cubicBezTo>
                <a:cubicBezTo>
                  <a:pt x="161" y="7"/>
                  <a:pt x="162" y="6"/>
                  <a:pt x="163" y="6"/>
                </a:cubicBezTo>
                <a:cubicBezTo>
                  <a:pt x="164" y="7"/>
                  <a:pt x="166" y="8"/>
                  <a:pt x="167" y="10"/>
                </a:cubicBezTo>
                <a:cubicBezTo>
                  <a:pt x="166" y="9"/>
                  <a:pt x="165" y="9"/>
                  <a:pt x="164" y="8"/>
                </a:cubicBezTo>
                <a:cubicBezTo>
                  <a:pt x="164" y="8"/>
                  <a:pt x="164" y="8"/>
                  <a:pt x="164" y="8"/>
                </a:cubicBezTo>
                <a:cubicBezTo>
                  <a:pt x="164" y="8"/>
                  <a:pt x="164" y="8"/>
                  <a:pt x="164" y="8"/>
                </a:cubicBezTo>
                <a:close/>
                <a:moveTo>
                  <a:pt x="162" y="9"/>
                </a:moveTo>
                <a:cubicBezTo>
                  <a:pt x="161" y="10"/>
                  <a:pt x="161" y="10"/>
                  <a:pt x="160" y="11"/>
                </a:cubicBezTo>
                <a:cubicBezTo>
                  <a:pt x="159" y="10"/>
                  <a:pt x="159" y="10"/>
                  <a:pt x="158" y="9"/>
                </a:cubicBezTo>
                <a:cubicBezTo>
                  <a:pt x="159" y="9"/>
                  <a:pt x="160" y="8"/>
                  <a:pt x="161" y="7"/>
                </a:cubicBezTo>
                <a:cubicBezTo>
                  <a:pt x="161" y="8"/>
                  <a:pt x="162" y="8"/>
                  <a:pt x="164" y="8"/>
                </a:cubicBezTo>
                <a:cubicBezTo>
                  <a:pt x="163" y="9"/>
                  <a:pt x="163" y="9"/>
                  <a:pt x="163" y="9"/>
                </a:cubicBezTo>
                <a:cubicBezTo>
                  <a:pt x="162" y="9"/>
                  <a:pt x="161" y="8"/>
                  <a:pt x="161" y="8"/>
                </a:cubicBezTo>
                <a:cubicBezTo>
                  <a:pt x="161" y="8"/>
                  <a:pt x="161" y="8"/>
                  <a:pt x="162" y="9"/>
                </a:cubicBezTo>
                <a:close/>
                <a:moveTo>
                  <a:pt x="161" y="5"/>
                </a:moveTo>
                <a:cubicBezTo>
                  <a:pt x="161" y="5"/>
                  <a:pt x="162" y="5"/>
                  <a:pt x="162" y="5"/>
                </a:cubicBezTo>
                <a:cubicBezTo>
                  <a:pt x="161" y="6"/>
                  <a:pt x="161" y="6"/>
                  <a:pt x="160" y="7"/>
                </a:cubicBezTo>
                <a:cubicBezTo>
                  <a:pt x="159" y="7"/>
                  <a:pt x="158" y="8"/>
                  <a:pt x="156" y="8"/>
                </a:cubicBezTo>
                <a:cubicBezTo>
                  <a:pt x="156" y="8"/>
                  <a:pt x="156" y="8"/>
                  <a:pt x="156" y="8"/>
                </a:cubicBezTo>
                <a:cubicBezTo>
                  <a:pt x="156" y="8"/>
                  <a:pt x="156" y="8"/>
                  <a:pt x="155" y="8"/>
                </a:cubicBezTo>
                <a:cubicBezTo>
                  <a:pt x="157" y="6"/>
                  <a:pt x="159" y="5"/>
                  <a:pt x="161" y="5"/>
                </a:cubicBezTo>
                <a:close/>
                <a:moveTo>
                  <a:pt x="158" y="8"/>
                </a:moveTo>
                <a:cubicBezTo>
                  <a:pt x="157" y="8"/>
                  <a:pt x="157" y="8"/>
                  <a:pt x="157" y="9"/>
                </a:cubicBezTo>
                <a:cubicBezTo>
                  <a:pt x="157" y="9"/>
                  <a:pt x="157" y="9"/>
                  <a:pt x="157" y="9"/>
                </a:cubicBezTo>
                <a:cubicBezTo>
                  <a:pt x="157" y="8"/>
                  <a:pt x="157" y="8"/>
                  <a:pt x="158" y="8"/>
                </a:cubicBezTo>
                <a:close/>
                <a:moveTo>
                  <a:pt x="156" y="9"/>
                </a:moveTo>
                <a:cubicBezTo>
                  <a:pt x="156" y="10"/>
                  <a:pt x="155" y="10"/>
                  <a:pt x="155" y="10"/>
                </a:cubicBezTo>
                <a:cubicBezTo>
                  <a:pt x="155" y="10"/>
                  <a:pt x="155" y="10"/>
                  <a:pt x="154" y="10"/>
                </a:cubicBezTo>
                <a:cubicBezTo>
                  <a:pt x="155" y="10"/>
                  <a:pt x="156" y="9"/>
                  <a:pt x="156" y="9"/>
                </a:cubicBezTo>
                <a:cubicBezTo>
                  <a:pt x="156" y="9"/>
                  <a:pt x="156" y="9"/>
                  <a:pt x="156" y="9"/>
                </a:cubicBezTo>
                <a:close/>
                <a:moveTo>
                  <a:pt x="155" y="8"/>
                </a:moveTo>
                <a:cubicBezTo>
                  <a:pt x="155" y="8"/>
                  <a:pt x="155" y="8"/>
                  <a:pt x="155" y="8"/>
                </a:cubicBezTo>
                <a:cubicBezTo>
                  <a:pt x="155" y="8"/>
                  <a:pt x="155" y="8"/>
                  <a:pt x="154" y="8"/>
                </a:cubicBezTo>
                <a:cubicBezTo>
                  <a:pt x="155" y="8"/>
                  <a:pt x="155" y="8"/>
                  <a:pt x="155" y="8"/>
                </a:cubicBezTo>
                <a:close/>
                <a:moveTo>
                  <a:pt x="154" y="9"/>
                </a:moveTo>
                <a:cubicBezTo>
                  <a:pt x="155" y="9"/>
                  <a:pt x="155" y="8"/>
                  <a:pt x="155" y="8"/>
                </a:cubicBezTo>
                <a:cubicBezTo>
                  <a:pt x="156" y="8"/>
                  <a:pt x="156" y="9"/>
                  <a:pt x="156" y="9"/>
                </a:cubicBezTo>
                <a:cubicBezTo>
                  <a:pt x="155" y="9"/>
                  <a:pt x="154" y="9"/>
                  <a:pt x="154" y="10"/>
                </a:cubicBezTo>
                <a:cubicBezTo>
                  <a:pt x="154" y="10"/>
                  <a:pt x="154" y="10"/>
                  <a:pt x="153" y="10"/>
                </a:cubicBezTo>
                <a:cubicBezTo>
                  <a:pt x="154" y="9"/>
                  <a:pt x="154" y="9"/>
                  <a:pt x="154" y="9"/>
                </a:cubicBezTo>
                <a:close/>
                <a:moveTo>
                  <a:pt x="153" y="10"/>
                </a:moveTo>
                <a:cubicBezTo>
                  <a:pt x="153" y="10"/>
                  <a:pt x="154" y="10"/>
                  <a:pt x="154" y="10"/>
                </a:cubicBezTo>
                <a:cubicBezTo>
                  <a:pt x="153" y="10"/>
                  <a:pt x="153" y="10"/>
                  <a:pt x="153" y="10"/>
                </a:cubicBezTo>
                <a:cubicBezTo>
                  <a:pt x="153" y="10"/>
                  <a:pt x="153" y="10"/>
                  <a:pt x="153" y="10"/>
                </a:cubicBezTo>
                <a:close/>
                <a:moveTo>
                  <a:pt x="149" y="12"/>
                </a:moveTo>
                <a:cubicBezTo>
                  <a:pt x="149" y="13"/>
                  <a:pt x="149" y="13"/>
                  <a:pt x="149" y="13"/>
                </a:cubicBezTo>
                <a:cubicBezTo>
                  <a:pt x="149" y="12"/>
                  <a:pt x="149" y="12"/>
                  <a:pt x="149" y="12"/>
                </a:cubicBezTo>
                <a:cubicBezTo>
                  <a:pt x="149" y="12"/>
                  <a:pt x="149" y="12"/>
                  <a:pt x="150" y="12"/>
                </a:cubicBezTo>
                <a:cubicBezTo>
                  <a:pt x="149" y="12"/>
                  <a:pt x="149" y="12"/>
                  <a:pt x="149" y="12"/>
                </a:cubicBezTo>
                <a:close/>
                <a:moveTo>
                  <a:pt x="149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50" y="10"/>
                  <a:pt x="150" y="10"/>
                  <a:pt x="151" y="10"/>
                </a:cubicBezTo>
                <a:cubicBezTo>
                  <a:pt x="151" y="10"/>
                  <a:pt x="150" y="11"/>
                  <a:pt x="150" y="12"/>
                </a:cubicBezTo>
                <a:cubicBezTo>
                  <a:pt x="149" y="11"/>
                  <a:pt x="149" y="11"/>
                  <a:pt x="149" y="11"/>
                </a:cubicBezTo>
                <a:close/>
                <a:moveTo>
                  <a:pt x="151" y="15"/>
                </a:moveTo>
                <a:cubicBezTo>
                  <a:pt x="151" y="15"/>
                  <a:pt x="151" y="14"/>
                  <a:pt x="151" y="14"/>
                </a:cubicBezTo>
                <a:cubicBezTo>
                  <a:pt x="152" y="14"/>
                  <a:pt x="152" y="14"/>
                  <a:pt x="152" y="14"/>
                </a:cubicBezTo>
                <a:cubicBezTo>
                  <a:pt x="152" y="15"/>
                  <a:pt x="151" y="15"/>
                  <a:pt x="151" y="15"/>
                </a:cubicBezTo>
                <a:close/>
                <a:moveTo>
                  <a:pt x="152" y="13"/>
                </a:moveTo>
                <a:cubicBezTo>
                  <a:pt x="152" y="12"/>
                  <a:pt x="152" y="12"/>
                  <a:pt x="152" y="12"/>
                </a:cubicBezTo>
                <a:cubicBezTo>
                  <a:pt x="153" y="11"/>
                  <a:pt x="153" y="11"/>
                  <a:pt x="154" y="10"/>
                </a:cubicBezTo>
                <a:cubicBezTo>
                  <a:pt x="154" y="10"/>
                  <a:pt x="155" y="10"/>
                  <a:pt x="155" y="11"/>
                </a:cubicBezTo>
                <a:cubicBezTo>
                  <a:pt x="154" y="12"/>
                  <a:pt x="153" y="13"/>
                  <a:pt x="152" y="13"/>
                </a:cubicBezTo>
                <a:cubicBezTo>
                  <a:pt x="152" y="13"/>
                  <a:pt x="152" y="13"/>
                  <a:pt x="152" y="13"/>
                </a:cubicBezTo>
                <a:close/>
                <a:moveTo>
                  <a:pt x="155" y="16"/>
                </a:moveTo>
                <a:cubicBezTo>
                  <a:pt x="154" y="16"/>
                  <a:pt x="154" y="16"/>
                  <a:pt x="154" y="16"/>
                </a:cubicBezTo>
                <a:cubicBezTo>
                  <a:pt x="154" y="16"/>
                  <a:pt x="154" y="16"/>
                  <a:pt x="154" y="16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5" y="15"/>
                  <a:pt x="155" y="16"/>
                  <a:pt x="155" y="16"/>
                </a:cubicBezTo>
                <a:close/>
                <a:moveTo>
                  <a:pt x="155" y="15"/>
                </a:moveTo>
                <a:cubicBezTo>
                  <a:pt x="155" y="15"/>
                  <a:pt x="155" y="15"/>
                  <a:pt x="154" y="15"/>
                </a:cubicBezTo>
                <a:cubicBezTo>
                  <a:pt x="155" y="15"/>
                  <a:pt x="155" y="14"/>
                  <a:pt x="155" y="14"/>
                </a:cubicBezTo>
                <a:cubicBezTo>
                  <a:pt x="155" y="14"/>
                  <a:pt x="155" y="14"/>
                  <a:pt x="155" y="15"/>
                </a:cubicBezTo>
                <a:cubicBezTo>
                  <a:pt x="155" y="15"/>
                  <a:pt x="155" y="15"/>
                  <a:pt x="155" y="15"/>
                </a:cubicBezTo>
                <a:close/>
                <a:moveTo>
                  <a:pt x="156" y="14"/>
                </a:moveTo>
                <a:cubicBezTo>
                  <a:pt x="155" y="14"/>
                  <a:pt x="155" y="14"/>
                  <a:pt x="155" y="14"/>
                </a:cubicBezTo>
                <a:cubicBezTo>
                  <a:pt x="155" y="14"/>
                  <a:pt x="155" y="13"/>
                  <a:pt x="155" y="13"/>
                </a:cubicBezTo>
                <a:cubicBezTo>
                  <a:pt x="155" y="13"/>
                  <a:pt x="156" y="13"/>
                  <a:pt x="156" y="13"/>
                </a:cubicBezTo>
                <a:cubicBezTo>
                  <a:pt x="155" y="13"/>
                  <a:pt x="155" y="13"/>
                  <a:pt x="155" y="13"/>
                </a:cubicBezTo>
                <a:cubicBezTo>
                  <a:pt x="155" y="13"/>
                  <a:pt x="156" y="12"/>
                  <a:pt x="156" y="12"/>
                </a:cubicBezTo>
                <a:cubicBezTo>
                  <a:pt x="156" y="12"/>
                  <a:pt x="156" y="13"/>
                  <a:pt x="157" y="13"/>
                </a:cubicBezTo>
                <a:cubicBezTo>
                  <a:pt x="156" y="14"/>
                  <a:pt x="156" y="14"/>
                  <a:pt x="156" y="14"/>
                </a:cubicBezTo>
                <a:close/>
                <a:moveTo>
                  <a:pt x="157" y="13"/>
                </a:moveTo>
                <a:cubicBezTo>
                  <a:pt x="157" y="12"/>
                  <a:pt x="157" y="12"/>
                  <a:pt x="156" y="12"/>
                </a:cubicBezTo>
                <a:cubicBezTo>
                  <a:pt x="157" y="11"/>
                  <a:pt x="157" y="11"/>
                  <a:pt x="158" y="10"/>
                </a:cubicBezTo>
                <a:cubicBezTo>
                  <a:pt x="158" y="10"/>
                  <a:pt x="159" y="11"/>
                  <a:pt x="159" y="11"/>
                </a:cubicBezTo>
                <a:cubicBezTo>
                  <a:pt x="158" y="12"/>
                  <a:pt x="158" y="12"/>
                  <a:pt x="157" y="13"/>
                </a:cubicBezTo>
                <a:cubicBezTo>
                  <a:pt x="157" y="13"/>
                  <a:pt x="157" y="13"/>
                  <a:pt x="157" y="13"/>
                </a:cubicBezTo>
                <a:close/>
                <a:moveTo>
                  <a:pt x="158" y="17"/>
                </a:moveTo>
                <a:cubicBezTo>
                  <a:pt x="158" y="16"/>
                  <a:pt x="158" y="16"/>
                  <a:pt x="158" y="15"/>
                </a:cubicBezTo>
                <a:cubicBezTo>
                  <a:pt x="158" y="16"/>
                  <a:pt x="158" y="16"/>
                  <a:pt x="158" y="17"/>
                </a:cubicBezTo>
                <a:close/>
                <a:moveTo>
                  <a:pt x="159" y="15"/>
                </a:moveTo>
                <a:cubicBezTo>
                  <a:pt x="159" y="14"/>
                  <a:pt x="158" y="14"/>
                  <a:pt x="158" y="14"/>
                </a:cubicBezTo>
                <a:cubicBezTo>
                  <a:pt x="158" y="14"/>
                  <a:pt x="158" y="13"/>
                  <a:pt x="159" y="13"/>
                </a:cubicBezTo>
                <a:cubicBezTo>
                  <a:pt x="159" y="13"/>
                  <a:pt x="159" y="14"/>
                  <a:pt x="160" y="14"/>
                </a:cubicBezTo>
                <a:cubicBezTo>
                  <a:pt x="159" y="14"/>
                  <a:pt x="159" y="14"/>
                  <a:pt x="159" y="15"/>
                </a:cubicBezTo>
                <a:close/>
                <a:moveTo>
                  <a:pt x="159" y="13"/>
                </a:moveTo>
                <a:cubicBezTo>
                  <a:pt x="159" y="13"/>
                  <a:pt x="159" y="12"/>
                  <a:pt x="160" y="12"/>
                </a:cubicBezTo>
                <a:cubicBezTo>
                  <a:pt x="160" y="12"/>
                  <a:pt x="160" y="13"/>
                  <a:pt x="160" y="13"/>
                </a:cubicBezTo>
                <a:cubicBezTo>
                  <a:pt x="160" y="13"/>
                  <a:pt x="160" y="13"/>
                  <a:pt x="160" y="13"/>
                </a:cubicBezTo>
                <a:cubicBezTo>
                  <a:pt x="159" y="13"/>
                  <a:pt x="159" y="13"/>
                  <a:pt x="159" y="13"/>
                </a:cubicBezTo>
                <a:close/>
                <a:moveTo>
                  <a:pt x="161" y="17"/>
                </a:moveTo>
                <a:cubicBezTo>
                  <a:pt x="160" y="16"/>
                  <a:pt x="160" y="15"/>
                  <a:pt x="160" y="14"/>
                </a:cubicBezTo>
                <a:cubicBezTo>
                  <a:pt x="161" y="14"/>
                  <a:pt x="161" y="15"/>
                  <a:pt x="161" y="15"/>
                </a:cubicBezTo>
                <a:cubicBezTo>
                  <a:pt x="161" y="15"/>
                  <a:pt x="162" y="15"/>
                  <a:pt x="162" y="15"/>
                </a:cubicBezTo>
                <a:cubicBezTo>
                  <a:pt x="161" y="16"/>
                  <a:pt x="161" y="16"/>
                  <a:pt x="161" y="17"/>
                </a:cubicBezTo>
                <a:close/>
                <a:moveTo>
                  <a:pt x="161" y="14"/>
                </a:moveTo>
                <a:cubicBezTo>
                  <a:pt x="161" y="14"/>
                  <a:pt x="161" y="14"/>
                  <a:pt x="161" y="14"/>
                </a:cubicBezTo>
                <a:cubicBezTo>
                  <a:pt x="161" y="14"/>
                  <a:pt x="161" y="14"/>
                  <a:pt x="161" y="14"/>
                </a:cubicBezTo>
                <a:cubicBezTo>
                  <a:pt x="161" y="14"/>
                  <a:pt x="161" y="14"/>
                  <a:pt x="161" y="14"/>
                </a:cubicBezTo>
                <a:close/>
                <a:moveTo>
                  <a:pt x="160" y="11"/>
                </a:moveTo>
                <a:cubicBezTo>
                  <a:pt x="161" y="11"/>
                  <a:pt x="161" y="11"/>
                  <a:pt x="161" y="11"/>
                </a:cubicBezTo>
                <a:cubicBezTo>
                  <a:pt x="161" y="11"/>
                  <a:pt x="162" y="11"/>
                  <a:pt x="162" y="12"/>
                </a:cubicBezTo>
                <a:cubicBezTo>
                  <a:pt x="162" y="12"/>
                  <a:pt x="162" y="12"/>
                  <a:pt x="162" y="12"/>
                </a:cubicBezTo>
                <a:cubicBezTo>
                  <a:pt x="161" y="12"/>
                  <a:pt x="161" y="11"/>
                  <a:pt x="160" y="11"/>
                </a:cubicBezTo>
                <a:close/>
                <a:moveTo>
                  <a:pt x="163" y="14"/>
                </a:moveTo>
                <a:cubicBezTo>
                  <a:pt x="163" y="14"/>
                  <a:pt x="163" y="14"/>
                  <a:pt x="163" y="14"/>
                </a:cubicBezTo>
                <a:cubicBezTo>
                  <a:pt x="163" y="14"/>
                  <a:pt x="163" y="14"/>
                  <a:pt x="164" y="14"/>
                </a:cubicBezTo>
                <a:cubicBezTo>
                  <a:pt x="164" y="14"/>
                  <a:pt x="163" y="14"/>
                  <a:pt x="163" y="14"/>
                </a:cubicBezTo>
                <a:close/>
                <a:moveTo>
                  <a:pt x="163" y="14"/>
                </a:moveTo>
                <a:cubicBezTo>
                  <a:pt x="163" y="13"/>
                  <a:pt x="162" y="13"/>
                  <a:pt x="162" y="12"/>
                </a:cubicBezTo>
                <a:cubicBezTo>
                  <a:pt x="162" y="12"/>
                  <a:pt x="162" y="12"/>
                  <a:pt x="163" y="12"/>
                </a:cubicBezTo>
                <a:cubicBezTo>
                  <a:pt x="163" y="12"/>
                  <a:pt x="164" y="13"/>
                  <a:pt x="164" y="14"/>
                </a:cubicBezTo>
                <a:cubicBezTo>
                  <a:pt x="164" y="14"/>
                  <a:pt x="164" y="14"/>
                  <a:pt x="164" y="14"/>
                </a:cubicBezTo>
                <a:cubicBezTo>
                  <a:pt x="163" y="14"/>
                  <a:pt x="163" y="14"/>
                  <a:pt x="163" y="14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5"/>
                </a:cubicBezTo>
                <a:cubicBezTo>
                  <a:pt x="164" y="15"/>
                  <a:pt x="164" y="15"/>
                  <a:pt x="165" y="15"/>
                </a:cubicBezTo>
                <a:cubicBezTo>
                  <a:pt x="165" y="15"/>
                  <a:pt x="164" y="15"/>
                  <a:pt x="164" y="16"/>
                </a:cubicBezTo>
                <a:close/>
                <a:moveTo>
                  <a:pt x="163" y="12"/>
                </a:moveTo>
                <a:cubicBezTo>
                  <a:pt x="164" y="11"/>
                  <a:pt x="164" y="11"/>
                  <a:pt x="164" y="11"/>
                </a:cubicBezTo>
                <a:cubicBezTo>
                  <a:pt x="164" y="11"/>
                  <a:pt x="163" y="11"/>
                  <a:pt x="163" y="12"/>
                </a:cubicBezTo>
                <a:cubicBezTo>
                  <a:pt x="162" y="11"/>
                  <a:pt x="162" y="11"/>
                  <a:pt x="161" y="11"/>
                </a:cubicBezTo>
                <a:cubicBezTo>
                  <a:pt x="161" y="10"/>
                  <a:pt x="162" y="10"/>
                  <a:pt x="163" y="9"/>
                </a:cubicBezTo>
                <a:cubicBezTo>
                  <a:pt x="164" y="10"/>
                  <a:pt x="165" y="11"/>
                  <a:pt x="166" y="13"/>
                </a:cubicBezTo>
                <a:cubicBezTo>
                  <a:pt x="165" y="13"/>
                  <a:pt x="165" y="13"/>
                  <a:pt x="165" y="13"/>
                </a:cubicBezTo>
                <a:cubicBezTo>
                  <a:pt x="164" y="13"/>
                  <a:pt x="164" y="12"/>
                  <a:pt x="163" y="12"/>
                </a:cubicBezTo>
                <a:close/>
                <a:moveTo>
                  <a:pt x="167" y="15"/>
                </a:moveTo>
                <a:cubicBezTo>
                  <a:pt x="167" y="15"/>
                  <a:pt x="166" y="15"/>
                  <a:pt x="166" y="15"/>
                </a:cubicBezTo>
                <a:cubicBezTo>
                  <a:pt x="166" y="15"/>
                  <a:pt x="166" y="14"/>
                  <a:pt x="166" y="14"/>
                </a:cubicBezTo>
                <a:cubicBezTo>
                  <a:pt x="166" y="14"/>
                  <a:pt x="166" y="14"/>
                  <a:pt x="166" y="13"/>
                </a:cubicBezTo>
                <a:cubicBezTo>
                  <a:pt x="167" y="14"/>
                  <a:pt x="167" y="15"/>
                  <a:pt x="167" y="15"/>
                </a:cubicBezTo>
                <a:cubicBezTo>
                  <a:pt x="167" y="15"/>
                  <a:pt x="167" y="15"/>
                  <a:pt x="167" y="15"/>
                </a:cubicBezTo>
                <a:close/>
                <a:moveTo>
                  <a:pt x="163" y="9"/>
                </a:moveTo>
                <a:cubicBezTo>
                  <a:pt x="163" y="9"/>
                  <a:pt x="163" y="9"/>
                  <a:pt x="164" y="9"/>
                </a:cubicBezTo>
                <a:cubicBezTo>
                  <a:pt x="165" y="9"/>
                  <a:pt x="167" y="10"/>
                  <a:pt x="168" y="11"/>
                </a:cubicBezTo>
                <a:cubicBezTo>
                  <a:pt x="168" y="11"/>
                  <a:pt x="168" y="11"/>
                  <a:pt x="169" y="11"/>
                </a:cubicBezTo>
                <a:cubicBezTo>
                  <a:pt x="168" y="12"/>
                  <a:pt x="168" y="12"/>
                  <a:pt x="167" y="12"/>
                </a:cubicBezTo>
                <a:cubicBezTo>
                  <a:pt x="166" y="11"/>
                  <a:pt x="165" y="10"/>
                  <a:pt x="163" y="9"/>
                </a:cubicBezTo>
                <a:close/>
                <a:moveTo>
                  <a:pt x="168" y="13"/>
                </a:moveTo>
                <a:cubicBezTo>
                  <a:pt x="168" y="12"/>
                  <a:pt x="169" y="12"/>
                  <a:pt x="169" y="12"/>
                </a:cubicBezTo>
                <a:cubicBezTo>
                  <a:pt x="169" y="12"/>
                  <a:pt x="169" y="13"/>
                  <a:pt x="170" y="13"/>
                </a:cubicBezTo>
                <a:cubicBezTo>
                  <a:pt x="169" y="13"/>
                  <a:pt x="169" y="14"/>
                  <a:pt x="169" y="14"/>
                </a:cubicBezTo>
                <a:cubicBezTo>
                  <a:pt x="168" y="13"/>
                  <a:pt x="168" y="13"/>
                  <a:pt x="168" y="13"/>
                </a:cubicBezTo>
                <a:close/>
                <a:moveTo>
                  <a:pt x="169" y="15"/>
                </a:moveTo>
                <a:cubicBezTo>
                  <a:pt x="170" y="15"/>
                  <a:pt x="170" y="14"/>
                  <a:pt x="170" y="14"/>
                </a:cubicBezTo>
                <a:cubicBezTo>
                  <a:pt x="170" y="14"/>
                  <a:pt x="170" y="15"/>
                  <a:pt x="170" y="15"/>
                </a:cubicBezTo>
                <a:cubicBezTo>
                  <a:pt x="170" y="15"/>
                  <a:pt x="170" y="15"/>
                  <a:pt x="170" y="15"/>
                </a:cubicBezTo>
                <a:cubicBezTo>
                  <a:pt x="169" y="15"/>
                  <a:pt x="169" y="15"/>
                  <a:pt x="169" y="15"/>
                </a:cubicBezTo>
                <a:close/>
                <a:moveTo>
                  <a:pt x="170" y="16"/>
                </a:moveTo>
                <a:cubicBezTo>
                  <a:pt x="170" y="15"/>
                  <a:pt x="170" y="15"/>
                  <a:pt x="170" y="15"/>
                </a:cubicBezTo>
                <a:cubicBezTo>
                  <a:pt x="170" y="15"/>
                  <a:pt x="170" y="15"/>
                  <a:pt x="170" y="15"/>
                </a:cubicBezTo>
                <a:cubicBezTo>
                  <a:pt x="170" y="15"/>
                  <a:pt x="170" y="16"/>
                  <a:pt x="170" y="16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70" y="15"/>
                  <a:pt x="170" y="15"/>
                  <a:pt x="170" y="15"/>
                </a:cubicBezTo>
                <a:cubicBezTo>
                  <a:pt x="170" y="15"/>
                  <a:pt x="170" y="15"/>
                  <a:pt x="170" y="15"/>
                </a:cubicBezTo>
                <a:cubicBezTo>
                  <a:pt x="170" y="15"/>
                  <a:pt x="170" y="15"/>
                  <a:pt x="170" y="15"/>
                </a:cubicBezTo>
                <a:close/>
                <a:moveTo>
                  <a:pt x="164" y="5"/>
                </a:moveTo>
                <a:cubicBezTo>
                  <a:pt x="164" y="5"/>
                  <a:pt x="164" y="5"/>
                  <a:pt x="164" y="5"/>
                </a:cubicBezTo>
                <a:cubicBezTo>
                  <a:pt x="165" y="5"/>
                  <a:pt x="165" y="5"/>
                  <a:pt x="165" y="4"/>
                </a:cubicBezTo>
                <a:cubicBezTo>
                  <a:pt x="169" y="6"/>
                  <a:pt x="171" y="8"/>
                  <a:pt x="171" y="10"/>
                </a:cubicBezTo>
                <a:cubicBezTo>
                  <a:pt x="171" y="10"/>
                  <a:pt x="170" y="10"/>
                  <a:pt x="170" y="10"/>
                </a:cubicBezTo>
                <a:cubicBezTo>
                  <a:pt x="171" y="10"/>
                  <a:pt x="171" y="10"/>
                  <a:pt x="171" y="10"/>
                </a:cubicBezTo>
                <a:cubicBezTo>
                  <a:pt x="172" y="10"/>
                  <a:pt x="172" y="10"/>
                  <a:pt x="172" y="10"/>
                </a:cubicBezTo>
                <a:cubicBezTo>
                  <a:pt x="171" y="10"/>
                  <a:pt x="171" y="11"/>
                  <a:pt x="171" y="11"/>
                </a:cubicBezTo>
                <a:cubicBezTo>
                  <a:pt x="169" y="9"/>
                  <a:pt x="167" y="7"/>
                  <a:pt x="164" y="5"/>
                </a:cubicBezTo>
                <a:close/>
                <a:moveTo>
                  <a:pt x="171" y="11"/>
                </a:moveTo>
                <a:cubicBezTo>
                  <a:pt x="171" y="11"/>
                  <a:pt x="171" y="11"/>
                  <a:pt x="171" y="11"/>
                </a:cubicBezTo>
                <a:cubicBezTo>
                  <a:pt x="171" y="11"/>
                  <a:pt x="171" y="11"/>
                  <a:pt x="172" y="11"/>
                </a:cubicBezTo>
                <a:cubicBezTo>
                  <a:pt x="172" y="11"/>
                  <a:pt x="172" y="11"/>
                  <a:pt x="172" y="12"/>
                </a:cubicBezTo>
                <a:cubicBezTo>
                  <a:pt x="172" y="12"/>
                  <a:pt x="171" y="11"/>
                  <a:pt x="171" y="11"/>
                </a:cubicBezTo>
                <a:close/>
                <a:moveTo>
                  <a:pt x="191" y="9"/>
                </a:moveTo>
                <a:cubicBezTo>
                  <a:pt x="191" y="9"/>
                  <a:pt x="191" y="8"/>
                  <a:pt x="190" y="8"/>
                </a:cubicBezTo>
                <a:cubicBezTo>
                  <a:pt x="191" y="8"/>
                  <a:pt x="191" y="8"/>
                  <a:pt x="192" y="9"/>
                </a:cubicBezTo>
                <a:cubicBezTo>
                  <a:pt x="192" y="9"/>
                  <a:pt x="192" y="9"/>
                  <a:pt x="191" y="9"/>
                </a:cubicBezTo>
                <a:close/>
                <a:moveTo>
                  <a:pt x="194" y="9"/>
                </a:moveTo>
                <a:cubicBezTo>
                  <a:pt x="193" y="9"/>
                  <a:pt x="193" y="9"/>
                  <a:pt x="193" y="9"/>
                </a:cubicBezTo>
                <a:cubicBezTo>
                  <a:pt x="193" y="9"/>
                  <a:pt x="193" y="8"/>
                  <a:pt x="193" y="8"/>
                </a:cubicBezTo>
                <a:cubicBezTo>
                  <a:pt x="193" y="9"/>
                  <a:pt x="194" y="9"/>
                  <a:pt x="194" y="9"/>
                </a:cubicBezTo>
                <a:close/>
                <a:moveTo>
                  <a:pt x="191" y="6"/>
                </a:moveTo>
                <a:cubicBezTo>
                  <a:pt x="192" y="7"/>
                  <a:pt x="193" y="8"/>
                  <a:pt x="193" y="8"/>
                </a:cubicBezTo>
                <a:cubicBezTo>
                  <a:pt x="193" y="8"/>
                  <a:pt x="193" y="9"/>
                  <a:pt x="192" y="9"/>
                </a:cubicBezTo>
                <a:cubicBezTo>
                  <a:pt x="191" y="8"/>
                  <a:pt x="191" y="8"/>
                  <a:pt x="190" y="7"/>
                </a:cubicBezTo>
                <a:cubicBezTo>
                  <a:pt x="190" y="7"/>
                  <a:pt x="190" y="7"/>
                  <a:pt x="190" y="7"/>
                </a:cubicBezTo>
                <a:cubicBezTo>
                  <a:pt x="190" y="7"/>
                  <a:pt x="191" y="7"/>
                  <a:pt x="191" y="6"/>
                </a:cubicBezTo>
                <a:close/>
                <a:moveTo>
                  <a:pt x="189" y="11"/>
                </a:moveTo>
                <a:cubicBezTo>
                  <a:pt x="188" y="10"/>
                  <a:pt x="188" y="10"/>
                  <a:pt x="187" y="10"/>
                </a:cubicBezTo>
                <a:cubicBezTo>
                  <a:pt x="188" y="9"/>
                  <a:pt x="188" y="9"/>
                  <a:pt x="189" y="8"/>
                </a:cubicBezTo>
                <a:cubicBezTo>
                  <a:pt x="189" y="9"/>
                  <a:pt x="190" y="9"/>
                  <a:pt x="190" y="10"/>
                </a:cubicBezTo>
                <a:cubicBezTo>
                  <a:pt x="190" y="10"/>
                  <a:pt x="189" y="11"/>
                  <a:pt x="189" y="11"/>
                </a:cubicBezTo>
                <a:close/>
                <a:moveTo>
                  <a:pt x="189" y="13"/>
                </a:moveTo>
                <a:cubicBezTo>
                  <a:pt x="189" y="13"/>
                  <a:pt x="188" y="13"/>
                  <a:pt x="188" y="13"/>
                </a:cubicBezTo>
                <a:cubicBezTo>
                  <a:pt x="188" y="13"/>
                  <a:pt x="188" y="13"/>
                  <a:pt x="188" y="13"/>
                </a:cubicBezTo>
                <a:cubicBezTo>
                  <a:pt x="188" y="13"/>
                  <a:pt x="189" y="13"/>
                  <a:pt x="189" y="13"/>
                </a:cubicBezTo>
                <a:close/>
                <a:moveTo>
                  <a:pt x="189" y="5"/>
                </a:moveTo>
                <a:cubicBezTo>
                  <a:pt x="190" y="5"/>
                  <a:pt x="190" y="6"/>
                  <a:pt x="190" y="6"/>
                </a:cubicBezTo>
                <a:cubicBezTo>
                  <a:pt x="190" y="6"/>
                  <a:pt x="189" y="6"/>
                  <a:pt x="189" y="7"/>
                </a:cubicBezTo>
                <a:cubicBezTo>
                  <a:pt x="188" y="6"/>
                  <a:pt x="188" y="6"/>
                  <a:pt x="187" y="6"/>
                </a:cubicBezTo>
                <a:cubicBezTo>
                  <a:pt x="188" y="6"/>
                  <a:pt x="189" y="5"/>
                  <a:pt x="189" y="5"/>
                </a:cubicBezTo>
                <a:close/>
                <a:moveTo>
                  <a:pt x="186" y="6"/>
                </a:moveTo>
                <a:cubicBezTo>
                  <a:pt x="187" y="7"/>
                  <a:pt x="187" y="7"/>
                  <a:pt x="188" y="7"/>
                </a:cubicBezTo>
                <a:cubicBezTo>
                  <a:pt x="187" y="8"/>
                  <a:pt x="186" y="8"/>
                  <a:pt x="186" y="9"/>
                </a:cubicBezTo>
                <a:cubicBezTo>
                  <a:pt x="185" y="9"/>
                  <a:pt x="185" y="8"/>
                  <a:pt x="184" y="8"/>
                </a:cubicBezTo>
                <a:cubicBezTo>
                  <a:pt x="185" y="7"/>
                  <a:pt x="186" y="7"/>
                  <a:pt x="186" y="6"/>
                </a:cubicBezTo>
                <a:close/>
                <a:moveTo>
                  <a:pt x="184" y="8"/>
                </a:moveTo>
                <a:cubicBezTo>
                  <a:pt x="184" y="8"/>
                  <a:pt x="185" y="9"/>
                  <a:pt x="185" y="9"/>
                </a:cubicBezTo>
                <a:cubicBezTo>
                  <a:pt x="185" y="10"/>
                  <a:pt x="184" y="10"/>
                  <a:pt x="184" y="11"/>
                </a:cubicBezTo>
                <a:cubicBezTo>
                  <a:pt x="183" y="10"/>
                  <a:pt x="183" y="10"/>
                  <a:pt x="182" y="10"/>
                </a:cubicBezTo>
                <a:cubicBezTo>
                  <a:pt x="183" y="9"/>
                  <a:pt x="183" y="9"/>
                  <a:pt x="184" y="8"/>
                </a:cubicBezTo>
                <a:close/>
                <a:moveTo>
                  <a:pt x="175" y="13"/>
                </a:moveTo>
                <a:cubicBezTo>
                  <a:pt x="175" y="13"/>
                  <a:pt x="175" y="13"/>
                  <a:pt x="175" y="13"/>
                </a:cubicBezTo>
                <a:cubicBezTo>
                  <a:pt x="175" y="13"/>
                  <a:pt x="175" y="13"/>
                  <a:pt x="174" y="13"/>
                </a:cubicBezTo>
                <a:cubicBezTo>
                  <a:pt x="174" y="13"/>
                  <a:pt x="174" y="12"/>
                  <a:pt x="174" y="11"/>
                </a:cubicBezTo>
                <a:cubicBezTo>
                  <a:pt x="174" y="11"/>
                  <a:pt x="174" y="11"/>
                  <a:pt x="174" y="11"/>
                </a:cubicBezTo>
                <a:cubicBezTo>
                  <a:pt x="175" y="11"/>
                  <a:pt x="175" y="11"/>
                  <a:pt x="176" y="12"/>
                </a:cubicBezTo>
                <a:cubicBezTo>
                  <a:pt x="176" y="12"/>
                  <a:pt x="175" y="13"/>
                  <a:pt x="175" y="13"/>
                </a:cubicBezTo>
                <a:close/>
                <a:moveTo>
                  <a:pt x="176" y="11"/>
                </a:moveTo>
                <a:cubicBezTo>
                  <a:pt x="176" y="11"/>
                  <a:pt x="175" y="11"/>
                  <a:pt x="175" y="11"/>
                </a:cubicBezTo>
                <a:cubicBezTo>
                  <a:pt x="175" y="11"/>
                  <a:pt x="176" y="10"/>
                  <a:pt x="176" y="10"/>
                </a:cubicBezTo>
                <a:cubicBezTo>
                  <a:pt x="176" y="10"/>
                  <a:pt x="176" y="11"/>
                  <a:pt x="176" y="11"/>
                </a:cubicBezTo>
                <a:close/>
                <a:moveTo>
                  <a:pt x="176" y="7"/>
                </a:moveTo>
                <a:cubicBezTo>
                  <a:pt x="177" y="8"/>
                  <a:pt x="178" y="8"/>
                  <a:pt x="178" y="9"/>
                </a:cubicBezTo>
                <a:cubicBezTo>
                  <a:pt x="178" y="9"/>
                  <a:pt x="178" y="9"/>
                  <a:pt x="177" y="9"/>
                </a:cubicBezTo>
                <a:cubicBezTo>
                  <a:pt x="177" y="8"/>
                  <a:pt x="177" y="8"/>
                  <a:pt x="176" y="7"/>
                </a:cubicBezTo>
                <a:close/>
                <a:moveTo>
                  <a:pt x="178" y="14"/>
                </a:moveTo>
                <a:cubicBezTo>
                  <a:pt x="178" y="14"/>
                  <a:pt x="178" y="13"/>
                  <a:pt x="178" y="13"/>
                </a:cubicBezTo>
                <a:cubicBezTo>
                  <a:pt x="178" y="13"/>
                  <a:pt x="178" y="13"/>
                  <a:pt x="178" y="13"/>
                </a:cubicBezTo>
                <a:cubicBezTo>
                  <a:pt x="178" y="14"/>
                  <a:pt x="178" y="14"/>
                  <a:pt x="178" y="14"/>
                </a:cubicBezTo>
                <a:close/>
                <a:moveTo>
                  <a:pt x="179" y="12"/>
                </a:moveTo>
                <a:cubicBezTo>
                  <a:pt x="179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9" y="12"/>
                  <a:pt x="179" y="12"/>
                </a:cubicBezTo>
                <a:cubicBezTo>
                  <a:pt x="179" y="12"/>
                  <a:pt x="179" y="12"/>
                  <a:pt x="179" y="12"/>
                </a:cubicBezTo>
                <a:close/>
                <a:moveTo>
                  <a:pt x="179" y="12"/>
                </a:moveTo>
                <a:cubicBezTo>
                  <a:pt x="179" y="12"/>
                  <a:pt x="179" y="12"/>
                  <a:pt x="179" y="12"/>
                </a:cubicBezTo>
                <a:cubicBezTo>
                  <a:pt x="179" y="12"/>
                  <a:pt x="179" y="12"/>
                  <a:pt x="179" y="12"/>
                </a:cubicBezTo>
                <a:cubicBezTo>
                  <a:pt x="179" y="12"/>
                  <a:pt x="179" y="12"/>
                  <a:pt x="179" y="12"/>
                </a:cubicBezTo>
                <a:close/>
                <a:moveTo>
                  <a:pt x="179" y="12"/>
                </a:moveTo>
                <a:cubicBezTo>
                  <a:pt x="179" y="12"/>
                  <a:pt x="179" y="12"/>
                  <a:pt x="179" y="12"/>
                </a:cubicBez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1"/>
                  <a:pt x="178" y="11"/>
                </a:cubicBezTo>
                <a:cubicBezTo>
                  <a:pt x="178" y="11"/>
                  <a:pt x="179" y="11"/>
                  <a:pt x="179" y="12"/>
                </a:cubicBezTo>
                <a:cubicBezTo>
                  <a:pt x="179" y="12"/>
                  <a:pt x="179" y="12"/>
                  <a:pt x="179" y="12"/>
                </a:cubicBezTo>
                <a:close/>
                <a:moveTo>
                  <a:pt x="179" y="12"/>
                </a:moveTo>
                <a:cubicBezTo>
                  <a:pt x="179" y="11"/>
                  <a:pt x="178" y="11"/>
                  <a:pt x="178" y="11"/>
                </a:cubicBezTo>
                <a:cubicBezTo>
                  <a:pt x="178" y="11"/>
                  <a:pt x="178" y="10"/>
                  <a:pt x="178" y="9"/>
                </a:cubicBezTo>
                <a:cubicBezTo>
                  <a:pt x="178" y="9"/>
                  <a:pt x="178" y="9"/>
                  <a:pt x="179" y="9"/>
                </a:cubicBezTo>
                <a:cubicBezTo>
                  <a:pt x="179" y="9"/>
                  <a:pt x="180" y="10"/>
                  <a:pt x="180" y="10"/>
                </a:cubicBezTo>
                <a:cubicBezTo>
                  <a:pt x="180" y="10"/>
                  <a:pt x="179" y="11"/>
                  <a:pt x="179" y="12"/>
                </a:cubicBezTo>
                <a:close/>
                <a:moveTo>
                  <a:pt x="181" y="14"/>
                </a:moveTo>
                <a:cubicBezTo>
                  <a:pt x="181" y="14"/>
                  <a:pt x="181" y="14"/>
                  <a:pt x="181" y="14"/>
                </a:cubicBezTo>
                <a:cubicBezTo>
                  <a:pt x="181" y="13"/>
                  <a:pt x="181" y="13"/>
                  <a:pt x="181" y="13"/>
                </a:cubicBezTo>
                <a:cubicBezTo>
                  <a:pt x="181" y="13"/>
                  <a:pt x="182" y="13"/>
                  <a:pt x="182" y="13"/>
                </a:cubicBezTo>
                <a:cubicBezTo>
                  <a:pt x="182" y="13"/>
                  <a:pt x="181" y="14"/>
                  <a:pt x="181" y="14"/>
                </a:cubicBezTo>
                <a:close/>
                <a:moveTo>
                  <a:pt x="182" y="13"/>
                </a:moveTo>
                <a:cubicBezTo>
                  <a:pt x="182" y="13"/>
                  <a:pt x="181" y="12"/>
                  <a:pt x="181" y="12"/>
                </a:cubicBezTo>
                <a:cubicBezTo>
                  <a:pt x="181" y="12"/>
                  <a:pt x="181" y="12"/>
                  <a:pt x="182" y="11"/>
                </a:cubicBezTo>
                <a:cubicBezTo>
                  <a:pt x="182" y="12"/>
                  <a:pt x="182" y="12"/>
                  <a:pt x="182" y="12"/>
                </a:cubicBezTo>
                <a:cubicBezTo>
                  <a:pt x="182" y="12"/>
                  <a:pt x="182" y="13"/>
                  <a:pt x="182" y="13"/>
                </a:cubicBezTo>
                <a:close/>
                <a:moveTo>
                  <a:pt x="183" y="11"/>
                </a:moveTo>
                <a:cubicBezTo>
                  <a:pt x="183" y="11"/>
                  <a:pt x="183" y="11"/>
                  <a:pt x="182" y="10"/>
                </a:cubicBezTo>
                <a:cubicBezTo>
                  <a:pt x="182" y="10"/>
                  <a:pt x="182" y="10"/>
                  <a:pt x="182" y="10"/>
                </a:cubicBezTo>
                <a:cubicBezTo>
                  <a:pt x="183" y="10"/>
                  <a:pt x="183" y="11"/>
                  <a:pt x="184" y="11"/>
                </a:cubicBezTo>
                <a:cubicBezTo>
                  <a:pt x="183" y="11"/>
                  <a:pt x="183" y="11"/>
                  <a:pt x="183" y="11"/>
                </a:cubicBezTo>
                <a:close/>
                <a:moveTo>
                  <a:pt x="184" y="15"/>
                </a:moveTo>
                <a:cubicBezTo>
                  <a:pt x="184" y="15"/>
                  <a:pt x="184" y="15"/>
                  <a:pt x="184" y="15"/>
                </a:cubicBezTo>
                <a:cubicBezTo>
                  <a:pt x="184" y="15"/>
                  <a:pt x="184" y="15"/>
                  <a:pt x="184" y="15"/>
                </a:cubicBezTo>
                <a:cubicBezTo>
                  <a:pt x="184" y="15"/>
                  <a:pt x="184" y="15"/>
                  <a:pt x="184" y="15"/>
                </a:cubicBezTo>
                <a:cubicBezTo>
                  <a:pt x="184" y="15"/>
                  <a:pt x="184" y="15"/>
                  <a:pt x="184" y="15"/>
                </a:cubicBezTo>
                <a:close/>
                <a:moveTo>
                  <a:pt x="186" y="14"/>
                </a:moveTo>
                <a:cubicBezTo>
                  <a:pt x="185" y="13"/>
                  <a:pt x="185" y="13"/>
                  <a:pt x="185" y="13"/>
                </a:cubicBezTo>
                <a:cubicBezTo>
                  <a:pt x="185" y="13"/>
                  <a:pt x="185" y="13"/>
                  <a:pt x="185" y="12"/>
                </a:cubicBezTo>
                <a:cubicBezTo>
                  <a:pt x="185" y="13"/>
                  <a:pt x="185" y="13"/>
                  <a:pt x="186" y="14"/>
                </a:cubicBezTo>
                <a:cubicBezTo>
                  <a:pt x="186" y="14"/>
                  <a:pt x="186" y="14"/>
                  <a:pt x="186" y="14"/>
                </a:cubicBezTo>
                <a:close/>
                <a:moveTo>
                  <a:pt x="187" y="12"/>
                </a:moveTo>
                <a:cubicBezTo>
                  <a:pt x="186" y="12"/>
                  <a:pt x="186" y="12"/>
                  <a:pt x="186" y="12"/>
                </a:cubicBezTo>
                <a:cubicBezTo>
                  <a:pt x="186" y="12"/>
                  <a:pt x="186" y="12"/>
                  <a:pt x="187" y="12"/>
                </a:cubicBezTo>
                <a:cubicBezTo>
                  <a:pt x="187" y="12"/>
                  <a:pt x="187" y="12"/>
                  <a:pt x="187" y="12"/>
                </a:cubicBezTo>
                <a:close/>
                <a:moveTo>
                  <a:pt x="187" y="12"/>
                </a:moveTo>
                <a:cubicBezTo>
                  <a:pt x="186" y="12"/>
                  <a:pt x="186" y="12"/>
                  <a:pt x="185" y="12"/>
                </a:cubicBezTo>
                <a:cubicBezTo>
                  <a:pt x="186" y="11"/>
                  <a:pt x="186" y="11"/>
                  <a:pt x="187" y="10"/>
                </a:cubicBezTo>
                <a:cubicBezTo>
                  <a:pt x="187" y="11"/>
                  <a:pt x="187" y="11"/>
                  <a:pt x="188" y="12"/>
                </a:cubicBezTo>
                <a:cubicBezTo>
                  <a:pt x="187" y="12"/>
                  <a:pt x="187" y="12"/>
                  <a:pt x="187" y="12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4"/>
                </a:cubicBezTo>
                <a:cubicBezTo>
                  <a:pt x="188" y="13"/>
                  <a:pt x="188" y="13"/>
                  <a:pt x="188" y="13"/>
                </a:cubicBezTo>
                <a:cubicBezTo>
                  <a:pt x="188" y="13"/>
                  <a:pt x="188" y="14"/>
                  <a:pt x="189" y="14"/>
                </a:cubicBezTo>
                <a:cubicBezTo>
                  <a:pt x="189" y="14"/>
                  <a:pt x="188" y="14"/>
                  <a:pt x="188" y="14"/>
                </a:cubicBezTo>
                <a:close/>
                <a:moveTo>
                  <a:pt x="189" y="12"/>
                </a:moveTo>
                <a:cubicBezTo>
                  <a:pt x="190" y="11"/>
                  <a:pt x="190" y="11"/>
                  <a:pt x="190" y="10"/>
                </a:cubicBezTo>
                <a:cubicBezTo>
                  <a:pt x="191" y="11"/>
                  <a:pt x="191" y="11"/>
                  <a:pt x="191" y="12"/>
                </a:cubicBezTo>
                <a:cubicBezTo>
                  <a:pt x="191" y="12"/>
                  <a:pt x="191" y="12"/>
                  <a:pt x="190" y="13"/>
                </a:cubicBezTo>
                <a:cubicBezTo>
                  <a:pt x="190" y="12"/>
                  <a:pt x="190" y="12"/>
                  <a:pt x="189" y="12"/>
                </a:cubicBezTo>
                <a:close/>
                <a:moveTo>
                  <a:pt x="192" y="14"/>
                </a:moveTo>
                <a:cubicBezTo>
                  <a:pt x="191" y="14"/>
                  <a:pt x="191" y="13"/>
                  <a:pt x="191" y="13"/>
                </a:cubicBezTo>
                <a:cubicBezTo>
                  <a:pt x="191" y="13"/>
                  <a:pt x="191" y="12"/>
                  <a:pt x="192" y="12"/>
                </a:cubicBezTo>
                <a:cubicBezTo>
                  <a:pt x="192" y="13"/>
                  <a:pt x="192" y="13"/>
                  <a:pt x="192" y="14"/>
                </a:cubicBezTo>
                <a:cubicBezTo>
                  <a:pt x="192" y="14"/>
                  <a:pt x="192" y="14"/>
                  <a:pt x="192" y="14"/>
                </a:cubicBezTo>
                <a:close/>
              </a:path>
            </a:pathLst>
          </a:custGeom>
          <a:solidFill>
            <a:srgbClr val="3D9D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>
                  <a:lumMod val="95000"/>
                  <a:alpha val="70000"/>
                </a:schemeClr>
              </a:solidFill>
            </a:endParaRPr>
          </a:p>
        </p:txBody>
      </p:sp>
      <p:grpSp>
        <p:nvGrpSpPr>
          <p:cNvPr id="268" name="Group 11"/>
          <p:cNvGrpSpPr>
            <a:grpSpLocks noChangeAspect="1"/>
          </p:cNvGrpSpPr>
          <p:nvPr/>
        </p:nvGrpSpPr>
        <p:grpSpPr bwMode="auto">
          <a:xfrm>
            <a:off x="2320958" y="5273283"/>
            <a:ext cx="706438" cy="1131888"/>
            <a:chOff x="288" y="3138"/>
            <a:chExt cx="445" cy="713"/>
          </a:xfrm>
        </p:grpSpPr>
        <p:sp>
          <p:nvSpPr>
            <p:cNvPr id="269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88" y="3138"/>
              <a:ext cx="445" cy="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Rectangle 12"/>
            <p:cNvSpPr>
              <a:spLocks noChangeArrowheads="1"/>
            </p:cNvSpPr>
            <p:nvPr/>
          </p:nvSpPr>
          <p:spPr bwMode="auto">
            <a:xfrm>
              <a:off x="486" y="3613"/>
              <a:ext cx="65" cy="254"/>
            </a:xfrm>
            <a:prstGeom prst="rect">
              <a:avLst/>
            </a:prstGeom>
            <a:solidFill>
              <a:srgbClr val="8B90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Freeform 13"/>
            <p:cNvSpPr>
              <a:spLocks/>
            </p:cNvSpPr>
            <p:nvPr/>
          </p:nvSpPr>
          <p:spPr bwMode="auto">
            <a:xfrm>
              <a:off x="288" y="3296"/>
              <a:ext cx="461" cy="381"/>
            </a:xfrm>
            <a:custGeom>
              <a:avLst/>
              <a:gdLst>
                <a:gd name="T0" fmla="*/ 0 w 461"/>
                <a:gd name="T1" fmla="*/ 381 h 381"/>
                <a:gd name="T2" fmla="*/ 231 w 461"/>
                <a:gd name="T3" fmla="*/ 0 h 381"/>
                <a:gd name="T4" fmla="*/ 461 w 461"/>
                <a:gd name="T5" fmla="*/ 381 h 381"/>
                <a:gd name="T6" fmla="*/ 0 w 461"/>
                <a:gd name="T7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1" h="381">
                  <a:moveTo>
                    <a:pt x="0" y="381"/>
                  </a:moveTo>
                  <a:lnTo>
                    <a:pt x="231" y="0"/>
                  </a:lnTo>
                  <a:lnTo>
                    <a:pt x="461" y="381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rgbClr val="8DD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Freeform 14"/>
            <p:cNvSpPr>
              <a:spLocks/>
            </p:cNvSpPr>
            <p:nvPr/>
          </p:nvSpPr>
          <p:spPr bwMode="auto">
            <a:xfrm>
              <a:off x="371" y="3296"/>
              <a:ext cx="312" cy="270"/>
            </a:xfrm>
            <a:custGeom>
              <a:avLst/>
              <a:gdLst>
                <a:gd name="T0" fmla="*/ 312 w 312"/>
                <a:gd name="T1" fmla="*/ 270 h 270"/>
                <a:gd name="T2" fmla="*/ 148 w 312"/>
                <a:gd name="T3" fmla="*/ 0 h 270"/>
                <a:gd name="T4" fmla="*/ 0 w 312"/>
                <a:gd name="T5" fmla="*/ 270 h 270"/>
                <a:gd name="T6" fmla="*/ 312 w 312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270">
                  <a:moveTo>
                    <a:pt x="312" y="270"/>
                  </a:moveTo>
                  <a:lnTo>
                    <a:pt x="148" y="0"/>
                  </a:lnTo>
                  <a:lnTo>
                    <a:pt x="0" y="270"/>
                  </a:lnTo>
                  <a:lnTo>
                    <a:pt x="312" y="270"/>
                  </a:lnTo>
                  <a:close/>
                </a:path>
              </a:pathLst>
            </a:custGeom>
            <a:solidFill>
              <a:srgbClr val="3FB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Freeform 15"/>
            <p:cNvSpPr>
              <a:spLocks/>
            </p:cNvSpPr>
            <p:nvPr/>
          </p:nvSpPr>
          <p:spPr bwMode="auto">
            <a:xfrm>
              <a:off x="338" y="3201"/>
              <a:ext cx="361" cy="301"/>
            </a:xfrm>
            <a:custGeom>
              <a:avLst/>
              <a:gdLst>
                <a:gd name="T0" fmla="*/ 0 w 361"/>
                <a:gd name="T1" fmla="*/ 301 h 301"/>
                <a:gd name="T2" fmla="*/ 181 w 361"/>
                <a:gd name="T3" fmla="*/ 0 h 301"/>
                <a:gd name="T4" fmla="*/ 361 w 361"/>
                <a:gd name="T5" fmla="*/ 301 h 301"/>
                <a:gd name="T6" fmla="*/ 0 w 361"/>
                <a:gd name="T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1" h="301">
                  <a:moveTo>
                    <a:pt x="0" y="301"/>
                  </a:moveTo>
                  <a:lnTo>
                    <a:pt x="181" y="0"/>
                  </a:lnTo>
                  <a:lnTo>
                    <a:pt x="361" y="301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8DD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16"/>
            <p:cNvSpPr>
              <a:spLocks/>
            </p:cNvSpPr>
            <p:nvPr/>
          </p:nvSpPr>
          <p:spPr bwMode="auto">
            <a:xfrm>
              <a:off x="420" y="3201"/>
              <a:ext cx="214" cy="190"/>
            </a:xfrm>
            <a:custGeom>
              <a:avLst/>
              <a:gdLst>
                <a:gd name="T0" fmla="*/ 214 w 214"/>
                <a:gd name="T1" fmla="*/ 190 h 190"/>
                <a:gd name="T2" fmla="*/ 99 w 214"/>
                <a:gd name="T3" fmla="*/ 0 h 190"/>
                <a:gd name="T4" fmla="*/ 0 w 214"/>
                <a:gd name="T5" fmla="*/ 190 h 190"/>
                <a:gd name="T6" fmla="*/ 214 w 214"/>
                <a:gd name="T7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" h="190">
                  <a:moveTo>
                    <a:pt x="214" y="190"/>
                  </a:moveTo>
                  <a:lnTo>
                    <a:pt x="99" y="0"/>
                  </a:lnTo>
                  <a:lnTo>
                    <a:pt x="0" y="190"/>
                  </a:lnTo>
                  <a:lnTo>
                    <a:pt x="214" y="190"/>
                  </a:lnTo>
                  <a:close/>
                </a:path>
              </a:pathLst>
            </a:custGeom>
            <a:solidFill>
              <a:srgbClr val="3FB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17"/>
            <p:cNvSpPr>
              <a:spLocks/>
            </p:cNvSpPr>
            <p:nvPr/>
          </p:nvSpPr>
          <p:spPr bwMode="auto">
            <a:xfrm>
              <a:off x="403" y="3137"/>
              <a:ext cx="247" cy="207"/>
            </a:xfrm>
            <a:custGeom>
              <a:avLst/>
              <a:gdLst>
                <a:gd name="T0" fmla="*/ 0 w 247"/>
                <a:gd name="T1" fmla="*/ 207 h 207"/>
                <a:gd name="T2" fmla="*/ 116 w 247"/>
                <a:gd name="T3" fmla="*/ 0 h 207"/>
                <a:gd name="T4" fmla="*/ 247 w 247"/>
                <a:gd name="T5" fmla="*/ 207 h 207"/>
                <a:gd name="T6" fmla="*/ 0 w 247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" h="207">
                  <a:moveTo>
                    <a:pt x="0" y="207"/>
                  </a:moveTo>
                  <a:lnTo>
                    <a:pt x="116" y="0"/>
                  </a:lnTo>
                  <a:lnTo>
                    <a:pt x="247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8DD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1" name="Group 11"/>
          <p:cNvGrpSpPr>
            <a:grpSpLocks noChangeAspect="1"/>
          </p:cNvGrpSpPr>
          <p:nvPr/>
        </p:nvGrpSpPr>
        <p:grpSpPr bwMode="auto">
          <a:xfrm>
            <a:off x="75702" y="4279488"/>
            <a:ext cx="1211564" cy="1941224"/>
            <a:chOff x="288" y="3138"/>
            <a:chExt cx="445" cy="713"/>
          </a:xfrm>
        </p:grpSpPr>
        <p:sp>
          <p:nvSpPr>
            <p:cNvPr id="162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88" y="3138"/>
              <a:ext cx="445" cy="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Rectangle 12"/>
            <p:cNvSpPr>
              <a:spLocks noChangeArrowheads="1"/>
            </p:cNvSpPr>
            <p:nvPr/>
          </p:nvSpPr>
          <p:spPr bwMode="auto">
            <a:xfrm>
              <a:off x="486" y="3613"/>
              <a:ext cx="65" cy="254"/>
            </a:xfrm>
            <a:prstGeom prst="rect">
              <a:avLst/>
            </a:prstGeom>
            <a:solidFill>
              <a:srgbClr val="8B90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3"/>
            <p:cNvSpPr>
              <a:spLocks/>
            </p:cNvSpPr>
            <p:nvPr/>
          </p:nvSpPr>
          <p:spPr bwMode="auto">
            <a:xfrm>
              <a:off x="288" y="3296"/>
              <a:ext cx="461" cy="381"/>
            </a:xfrm>
            <a:custGeom>
              <a:avLst/>
              <a:gdLst>
                <a:gd name="T0" fmla="*/ 0 w 461"/>
                <a:gd name="T1" fmla="*/ 381 h 381"/>
                <a:gd name="T2" fmla="*/ 231 w 461"/>
                <a:gd name="T3" fmla="*/ 0 h 381"/>
                <a:gd name="T4" fmla="*/ 461 w 461"/>
                <a:gd name="T5" fmla="*/ 381 h 381"/>
                <a:gd name="T6" fmla="*/ 0 w 461"/>
                <a:gd name="T7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1" h="381">
                  <a:moveTo>
                    <a:pt x="0" y="381"/>
                  </a:moveTo>
                  <a:lnTo>
                    <a:pt x="231" y="0"/>
                  </a:lnTo>
                  <a:lnTo>
                    <a:pt x="461" y="381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rgbClr val="63C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4"/>
            <p:cNvSpPr>
              <a:spLocks/>
            </p:cNvSpPr>
            <p:nvPr/>
          </p:nvSpPr>
          <p:spPr bwMode="auto">
            <a:xfrm>
              <a:off x="371" y="3296"/>
              <a:ext cx="312" cy="270"/>
            </a:xfrm>
            <a:custGeom>
              <a:avLst/>
              <a:gdLst>
                <a:gd name="T0" fmla="*/ 312 w 312"/>
                <a:gd name="T1" fmla="*/ 270 h 270"/>
                <a:gd name="T2" fmla="*/ 148 w 312"/>
                <a:gd name="T3" fmla="*/ 0 h 270"/>
                <a:gd name="T4" fmla="*/ 0 w 312"/>
                <a:gd name="T5" fmla="*/ 270 h 270"/>
                <a:gd name="T6" fmla="*/ 312 w 312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270">
                  <a:moveTo>
                    <a:pt x="312" y="270"/>
                  </a:moveTo>
                  <a:lnTo>
                    <a:pt x="148" y="0"/>
                  </a:lnTo>
                  <a:lnTo>
                    <a:pt x="0" y="270"/>
                  </a:lnTo>
                  <a:lnTo>
                    <a:pt x="312" y="270"/>
                  </a:lnTo>
                  <a:close/>
                </a:path>
              </a:pathLst>
            </a:custGeom>
            <a:solidFill>
              <a:srgbClr val="3FB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5"/>
            <p:cNvSpPr>
              <a:spLocks/>
            </p:cNvSpPr>
            <p:nvPr/>
          </p:nvSpPr>
          <p:spPr bwMode="auto">
            <a:xfrm>
              <a:off x="338" y="3201"/>
              <a:ext cx="361" cy="301"/>
            </a:xfrm>
            <a:custGeom>
              <a:avLst/>
              <a:gdLst>
                <a:gd name="T0" fmla="*/ 0 w 361"/>
                <a:gd name="T1" fmla="*/ 301 h 301"/>
                <a:gd name="T2" fmla="*/ 181 w 361"/>
                <a:gd name="T3" fmla="*/ 0 h 301"/>
                <a:gd name="T4" fmla="*/ 361 w 361"/>
                <a:gd name="T5" fmla="*/ 301 h 301"/>
                <a:gd name="T6" fmla="*/ 0 w 361"/>
                <a:gd name="T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1" h="301">
                  <a:moveTo>
                    <a:pt x="0" y="301"/>
                  </a:moveTo>
                  <a:lnTo>
                    <a:pt x="181" y="0"/>
                  </a:lnTo>
                  <a:lnTo>
                    <a:pt x="361" y="301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63C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6"/>
            <p:cNvSpPr>
              <a:spLocks/>
            </p:cNvSpPr>
            <p:nvPr/>
          </p:nvSpPr>
          <p:spPr bwMode="auto">
            <a:xfrm>
              <a:off x="420" y="3201"/>
              <a:ext cx="214" cy="190"/>
            </a:xfrm>
            <a:custGeom>
              <a:avLst/>
              <a:gdLst>
                <a:gd name="T0" fmla="*/ 214 w 214"/>
                <a:gd name="T1" fmla="*/ 190 h 190"/>
                <a:gd name="T2" fmla="*/ 99 w 214"/>
                <a:gd name="T3" fmla="*/ 0 h 190"/>
                <a:gd name="T4" fmla="*/ 0 w 214"/>
                <a:gd name="T5" fmla="*/ 190 h 190"/>
                <a:gd name="T6" fmla="*/ 214 w 214"/>
                <a:gd name="T7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" h="190">
                  <a:moveTo>
                    <a:pt x="214" y="190"/>
                  </a:moveTo>
                  <a:lnTo>
                    <a:pt x="99" y="0"/>
                  </a:lnTo>
                  <a:lnTo>
                    <a:pt x="0" y="190"/>
                  </a:lnTo>
                  <a:lnTo>
                    <a:pt x="214" y="190"/>
                  </a:lnTo>
                  <a:close/>
                </a:path>
              </a:pathLst>
            </a:custGeom>
            <a:solidFill>
              <a:srgbClr val="3FB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7"/>
            <p:cNvSpPr>
              <a:spLocks/>
            </p:cNvSpPr>
            <p:nvPr/>
          </p:nvSpPr>
          <p:spPr bwMode="auto">
            <a:xfrm>
              <a:off x="403" y="3137"/>
              <a:ext cx="247" cy="207"/>
            </a:xfrm>
            <a:custGeom>
              <a:avLst/>
              <a:gdLst>
                <a:gd name="T0" fmla="*/ 0 w 247"/>
                <a:gd name="T1" fmla="*/ 207 h 207"/>
                <a:gd name="T2" fmla="*/ 116 w 247"/>
                <a:gd name="T3" fmla="*/ 0 h 207"/>
                <a:gd name="T4" fmla="*/ 247 w 247"/>
                <a:gd name="T5" fmla="*/ 207 h 207"/>
                <a:gd name="T6" fmla="*/ 0 w 247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" h="207">
                  <a:moveTo>
                    <a:pt x="0" y="207"/>
                  </a:moveTo>
                  <a:lnTo>
                    <a:pt x="116" y="0"/>
                  </a:lnTo>
                  <a:lnTo>
                    <a:pt x="247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63C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1" name="组合 200"/>
          <p:cNvGrpSpPr/>
          <p:nvPr/>
        </p:nvGrpSpPr>
        <p:grpSpPr>
          <a:xfrm>
            <a:off x="11278326" y="4345444"/>
            <a:ext cx="1329153" cy="1933309"/>
            <a:chOff x="11345027" y="4382619"/>
            <a:chExt cx="1329153" cy="1933309"/>
          </a:xfrm>
        </p:grpSpPr>
        <p:grpSp>
          <p:nvGrpSpPr>
            <p:cNvPr id="202" name="组合 201"/>
            <p:cNvGrpSpPr/>
            <p:nvPr/>
          </p:nvGrpSpPr>
          <p:grpSpPr>
            <a:xfrm>
              <a:off x="11345027" y="4382619"/>
              <a:ext cx="1329153" cy="1933309"/>
              <a:chOff x="2197008" y="2671352"/>
              <a:chExt cx="1329153" cy="1933309"/>
            </a:xfrm>
          </p:grpSpPr>
          <p:sp>
            <p:nvSpPr>
              <p:cNvPr id="204" name="任意多边形 203"/>
              <p:cNvSpPr/>
              <p:nvPr/>
            </p:nvSpPr>
            <p:spPr>
              <a:xfrm>
                <a:off x="2197008" y="2671352"/>
                <a:ext cx="1329153" cy="1199999"/>
              </a:xfrm>
              <a:custGeom>
                <a:avLst/>
                <a:gdLst>
                  <a:gd name="connsiteX0" fmla="*/ 219075 w 1152525"/>
                  <a:gd name="connsiteY0" fmla="*/ 304800 h 1228725"/>
                  <a:gd name="connsiteX1" fmla="*/ 342900 w 1152525"/>
                  <a:gd name="connsiteY1" fmla="*/ 28575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390525 w 1152525"/>
                  <a:gd name="connsiteY1" fmla="*/ 26670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287584 h 1211509"/>
                  <a:gd name="connsiteX1" fmla="*/ 600075 w 1152525"/>
                  <a:gd name="connsiteY1" fmla="*/ 1834 h 1211509"/>
                  <a:gd name="connsiteX2" fmla="*/ 1152525 w 1152525"/>
                  <a:gd name="connsiteY2" fmla="*/ 382834 h 1211509"/>
                  <a:gd name="connsiteX3" fmla="*/ 495300 w 1152525"/>
                  <a:gd name="connsiteY3" fmla="*/ 1211509 h 1211509"/>
                  <a:gd name="connsiteX4" fmla="*/ 0 w 1152525"/>
                  <a:gd name="connsiteY4" fmla="*/ 754309 h 1211509"/>
                  <a:gd name="connsiteX5" fmla="*/ 219075 w 1152525"/>
                  <a:gd name="connsiteY5" fmla="*/ 287584 h 1211509"/>
                  <a:gd name="connsiteX0" fmla="*/ 219075 w 1152525"/>
                  <a:gd name="connsiteY0" fmla="*/ 287584 h 1211509"/>
                  <a:gd name="connsiteX1" fmla="*/ 600075 w 1152525"/>
                  <a:gd name="connsiteY1" fmla="*/ 1834 h 1211509"/>
                  <a:gd name="connsiteX2" fmla="*/ 1152525 w 1152525"/>
                  <a:gd name="connsiteY2" fmla="*/ 382834 h 1211509"/>
                  <a:gd name="connsiteX3" fmla="*/ 495300 w 1152525"/>
                  <a:gd name="connsiteY3" fmla="*/ 1211509 h 1211509"/>
                  <a:gd name="connsiteX4" fmla="*/ 0 w 1152525"/>
                  <a:gd name="connsiteY4" fmla="*/ 754309 h 1211509"/>
                  <a:gd name="connsiteX5" fmla="*/ 219075 w 1152525"/>
                  <a:gd name="connsiteY5" fmla="*/ 287584 h 1211509"/>
                  <a:gd name="connsiteX0" fmla="*/ 219075 w 1152525"/>
                  <a:gd name="connsiteY0" fmla="*/ 308405 h 1232330"/>
                  <a:gd name="connsiteX1" fmla="*/ 600075 w 1152525"/>
                  <a:gd name="connsiteY1" fmla="*/ 22655 h 1232330"/>
                  <a:gd name="connsiteX2" fmla="*/ 1152525 w 1152525"/>
                  <a:gd name="connsiteY2" fmla="*/ 403655 h 1232330"/>
                  <a:gd name="connsiteX3" fmla="*/ 495300 w 1152525"/>
                  <a:gd name="connsiteY3" fmla="*/ 1232330 h 1232330"/>
                  <a:gd name="connsiteX4" fmla="*/ 0 w 1152525"/>
                  <a:gd name="connsiteY4" fmla="*/ 775130 h 1232330"/>
                  <a:gd name="connsiteX5" fmla="*/ 219075 w 1152525"/>
                  <a:gd name="connsiteY5" fmla="*/ 308405 h 1232330"/>
                  <a:gd name="connsiteX0" fmla="*/ 219075 w 1133475"/>
                  <a:gd name="connsiteY0" fmla="*/ 306820 h 1230745"/>
                  <a:gd name="connsiteX1" fmla="*/ 600075 w 1133475"/>
                  <a:gd name="connsiteY1" fmla="*/ 21070 h 1230745"/>
                  <a:gd name="connsiteX2" fmla="*/ 1133475 w 1133475"/>
                  <a:gd name="connsiteY2" fmla="*/ 416357 h 1230745"/>
                  <a:gd name="connsiteX3" fmla="*/ 495300 w 1133475"/>
                  <a:gd name="connsiteY3" fmla="*/ 1230745 h 1230745"/>
                  <a:gd name="connsiteX4" fmla="*/ 0 w 1133475"/>
                  <a:gd name="connsiteY4" fmla="*/ 773545 h 1230745"/>
                  <a:gd name="connsiteX5" fmla="*/ 219075 w 1133475"/>
                  <a:gd name="connsiteY5" fmla="*/ 306820 h 1230745"/>
                  <a:gd name="connsiteX0" fmla="*/ 219075 w 1133475"/>
                  <a:gd name="connsiteY0" fmla="*/ 299770 h 1223695"/>
                  <a:gd name="connsiteX1" fmla="*/ 600075 w 1133475"/>
                  <a:gd name="connsiteY1" fmla="*/ 14020 h 1223695"/>
                  <a:gd name="connsiteX2" fmla="*/ 1133475 w 1133475"/>
                  <a:gd name="connsiteY2" fmla="*/ 409307 h 1223695"/>
                  <a:gd name="connsiteX3" fmla="*/ 495300 w 1133475"/>
                  <a:gd name="connsiteY3" fmla="*/ 1223695 h 1223695"/>
                  <a:gd name="connsiteX4" fmla="*/ 0 w 1133475"/>
                  <a:gd name="connsiteY4" fmla="*/ 766495 h 1223695"/>
                  <a:gd name="connsiteX5" fmla="*/ 219075 w 1133475"/>
                  <a:gd name="connsiteY5" fmla="*/ 299770 h 1223695"/>
                  <a:gd name="connsiteX0" fmla="*/ 219075 w 1287830"/>
                  <a:gd name="connsiteY0" fmla="*/ 299770 h 1223695"/>
                  <a:gd name="connsiteX1" fmla="*/ 600075 w 1287830"/>
                  <a:gd name="connsiteY1" fmla="*/ 14020 h 1223695"/>
                  <a:gd name="connsiteX2" fmla="*/ 1133475 w 1287830"/>
                  <a:gd name="connsiteY2" fmla="*/ 409307 h 1223695"/>
                  <a:gd name="connsiteX3" fmla="*/ 495300 w 1287830"/>
                  <a:gd name="connsiteY3" fmla="*/ 1223695 h 1223695"/>
                  <a:gd name="connsiteX4" fmla="*/ 0 w 1287830"/>
                  <a:gd name="connsiteY4" fmla="*/ 766495 h 1223695"/>
                  <a:gd name="connsiteX5" fmla="*/ 219075 w 1287830"/>
                  <a:gd name="connsiteY5" fmla="*/ 299770 h 1223695"/>
                  <a:gd name="connsiteX0" fmla="*/ 219075 w 1330240"/>
                  <a:gd name="connsiteY0" fmla="*/ 299770 h 1242441"/>
                  <a:gd name="connsiteX1" fmla="*/ 600075 w 1330240"/>
                  <a:gd name="connsiteY1" fmla="*/ 14020 h 1242441"/>
                  <a:gd name="connsiteX2" fmla="*/ 1133475 w 1330240"/>
                  <a:gd name="connsiteY2" fmla="*/ 409307 h 1242441"/>
                  <a:gd name="connsiteX3" fmla="*/ 495300 w 1330240"/>
                  <a:gd name="connsiteY3" fmla="*/ 1223695 h 1242441"/>
                  <a:gd name="connsiteX4" fmla="*/ 0 w 1330240"/>
                  <a:gd name="connsiteY4" fmla="*/ 766495 h 1242441"/>
                  <a:gd name="connsiteX5" fmla="*/ 219075 w 1330240"/>
                  <a:gd name="connsiteY5" fmla="*/ 299770 h 1242441"/>
                  <a:gd name="connsiteX0" fmla="*/ 219075 w 1327762"/>
                  <a:gd name="connsiteY0" fmla="*/ 299770 h 1205542"/>
                  <a:gd name="connsiteX1" fmla="*/ 600075 w 1327762"/>
                  <a:gd name="connsiteY1" fmla="*/ 14020 h 1205542"/>
                  <a:gd name="connsiteX2" fmla="*/ 1133475 w 1327762"/>
                  <a:gd name="connsiteY2" fmla="*/ 409307 h 1205542"/>
                  <a:gd name="connsiteX3" fmla="*/ 481013 w 1327762"/>
                  <a:gd name="connsiteY3" fmla="*/ 1185595 h 1205542"/>
                  <a:gd name="connsiteX4" fmla="*/ 0 w 1327762"/>
                  <a:gd name="connsiteY4" fmla="*/ 766495 h 1205542"/>
                  <a:gd name="connsiteX5" fmla="*/ 219075 w 1327762"/>
                  <a:gd name="connsiteY5" fmla="*/ 299770 h 1205542"/>
                  <a:gd name="connsiteX0" fmla="*/ 219075 w 1318623"/>
                  <a:gd name="connsiteY0" fmla="*/ 299770 h 1197469"/>
                  <a:gd name="connsiteX1" fmla="*/ 600075 w 1318623"/>
                  <a:gd name="connsiteY1" fmla="*/ 14020 h 1197469"/>
                  <a:gd name="connsiteX2" fmla="*/ 1133475 w 1318623"/>
                  <a:gd name="connsiteY2" fmla="*/ 409307 h 1197469"/>
                  <a:gd name="connsiteX3" fmla="*/ 481013 w 1318623"/>
                  <a:gd name="connsiteY3" fmla="*/ 1185595 h 1197469"/>
                  <a:gd name="connsiteX4" fmla="*/ 0 w 1318623"/>
                  <a:gd name="connsiteY4" fmla="*/ 766495 h 1197469"/>
                  <a:gd name="connsiteX5" fmla="*/ 219075 w 1318623"/>
                  <a:gd name="connsiteY5" fmla="*/ 299770 h 1197469"/>
                  <a:gd name="connsiteX0" fmla="*/ 219075 w 1336824"/>
                  <a:gd name="connsiteY0" fmla="*/ 299770 h 1198539"/>
                  <a:gd name="connsiteX1" fmla="*/ 600075 w 1336824"/>
                  <a:gd name="connsiteY1" fmla="*/ 14020 h 1198539"/>
                  <a:gd name="connsiteX2" fmla="*/ 1133475 w 1336824"/>
                  <a:gd name="connsiteY2" fmla="*/ 409307 h 1198539"/>
                  <a:gd name="connsiteX3" fmla="*/ 481013 w 1336824"/>
                  <a:gd name="connsiteY3" fmla="*/ 1185595 h 1198539"/>
                  <a:gd name="connsiteX4" fmla="*/ 0 w 1336824"/>
                  <a:gd name="connsiteY4" fmla="*/ 766495 h 1198539"/>
                  <a:gd name="connsiteX5" fmla="*/ 219075 w 1336824"/>
                  <a:gd name="connsiteY5" fmla="*/ 299770 h 1198539"/>
                  <a:gd name="connsiteX0" fmla="*/ 219075 w 1316218"/>
                  <a:gd name="connsiteY0" fmla="*/ 299770 h 1199999"/>
                  <a:gd name="connsiteX1" fmla="*/ 600075 w 1316218"/>
                  <a:gd name="connsiteY1" fmla="*/ 14020 h 1199999"/>
                  <a:gd name="connsiteX2" fmla="*/ 1133475 w 1316218"/>
                  <a:gd name="connsiteY2" fmla="*/ 409307 h 1199999"/>
                  <a:gd name="connsiteX3" fmla="*/ 481013 w 1316218"/>
                  <a:gd name="connsiteY3" fmla="*/ 1185595 h 1199999"/>
                  <a:gd name="connsiteX4" fmla="*/ 0 w 1316218"/>
                  <a:gd name="connsiteY4" fmla="*/ 766495 h 1199999"/>
                  <a:gd name="connsiteX5" fmla="*/ 219075 w 1316218"/>
                  <a:gd name="connsiteY5" fmla="*/ 299770 h 1199999"/>
                  <a:gd name="connsiteX0" fmla="*/ 0 w 1097143"/>
                  <a:gd name="connsiteY0" fmla="*/ 299770 h 1199999"/>
                  <a:gd name="connsiteX1" fmla="*/ 381000 w 1097143"/>
                  <a:gd name="connsiteY1" fmla="*/ 14020 h 1199999"/>
                  <a:gd name="connsiteX2" fmla="*/ 914400 w 1097143"/>
                  <a:gd name="connsiteY2" fmla="*/ 409307 h 1199999"/>
                  <a:gd name="connsiteX3" fmla="*/ 261938 w 1097143"/>
                  <a:gd name="connsiteY3" fmla="*/ 1185595 h 1199999"/>
                  <a:gd name="connsiteX4" fmla="*/ 0 w 1097143"/>
                  <a:gd name="connsiteY4" fmla="*/ 299770 h 1199999"/>
                  <a:gd name="connsiteX0" fmla="*/ 198577 w 1295720"/>
                  <a:gd name="connsiteY0" fmla="*/ 299770 h 1199999"/>
                  <a:gd name="connsiteX1" fmla="*/ 579577 w 1295720"/>
                  <a:gd name="connsiteY1" fmla="*/ 14020 h 1199999"/>
                  <a:gd name="connsiteX2" fmla="*/ 1112977 w 1295720"/>
                  <a:gd name="connsiteY2" fmla="*/ 409307 h 1199999"/>
                  <a:gd name="connsiteX3" fmla="*/ 460515 w 1295720"/>
                  <a:gd name="connsiteY3" fmla="*/ 1185595 h 1199999"/>
                  <a:gd name="connsiteX4" fmla="*/ 198577 w 1295720"/>
                  <a:gd name="connsiteY4" fmla="*/ 299770 h 1199999"/>
                  <a:gd name="connsiteX0" fmla="*/ 232010 w 1329153"/>
                  <a:gd name="connsiteY0" fmla="*/ 299770 h 1199999"/>
                  <a:gd name="connsiteX1" fmla="*/ 613010 w 1329153"/>
                  <a:gd name="connsiteY1" fmla="*/ 14020 h 1199999"/>
                  <a:gd name="connsiteX2" fmla="*/ 1146410 w 1329153"/>
                  <a:gd name="connsiteY2" fmla="*/ 409307 h 1199999"/>
                  <a:gd name="connsiteX3" fmla="*/ 493948 w 1329153"/>
                  <a:gd name="connsiteY3" fmla="*/ 1185595 h 1199999"/>
                  <a:gd name="connsiteX4" fmla="*/ 232010 w 1329153"/>
                  <a:gd name="connsiteY4" fmla="*/ 299770 h 1199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9153" h="1199999">
                    <a:moveTo>
                      <a:pt x="232010" y="299770"/>
                    </a:moveTo>
                    <a:cubicBezTo>
                      <a:pt x="316147" y="204520"/>
                      <a:pt x="157398" y="-9793"/>
                      <a:pt x="613010" y="14020"/>
                    </a:cubicBezTo>
                    <a:cubicBezTo>
                      <a:pt x="997185" y="-54243"/>
                      <a:pt x="1071797" y="134670"/>
                      <a:pt x="1146410" y="409307"/>
                    </a:cubicBezTo>
                    <a:cubicBezTo>
                      <a:pt x="1619485" y="890320"/>
                      <a:pt x="1092434" y="1280845"/>
                      <a:pt x="493948" y="1185595"/>
                    </a:cubicBezTo>
                    <a:cubicBezTo>
                      <a:pt x="220897" y="1147495"/>
                      <a:pt x="-304564" y="742682"/>
                      <a:pt x="232010" y="299770"/>
                    </a:cubicBezTo>
                    <a:close/>
                  </a:path>
                </a:pathLst>
              </a:custGeom>
              <a:solidFill>
                <a:srgbClr val="98D8C9"/>
              </a:solidFill>
              <a:ln>
                <a:noFill/>
              </a:ln>
              <a:effectLst>
                <a:glow rad="101600">
                  <a:schemeClr val="accent2">
                    <a:satMod val="175000"/>
                    <a:alpha val="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任意多边形 204"/>
              <p:cNvSpPr/>
              <p:nvPr/>
            </p:nvSpPr>
            <p:spPr>
              <a:xfrm>
                <a:off x="2323398" y="3237517"/>
                <a:ext cx="658070" cy="1367144"/>
              </a:xfrm>
              <a:custGeom>
                <a:avLst/>
                <a:gdLst>
                  <a:gd name="connsiteX0" fmla="*/ 219075 w 342900"/>
                  <a:gd name="connsiteY0" fmla="*/ 1366838 h 1366838"/>
                  <a:gd name="connsiteX1" fmla="*/ 342900 w 342900"/>
                  <a:gd name="connsiteY1" fmla="*/ 1362075 h 1366838"/>
                  <a:gd name="connsiteX2" fmla="*/ 314325 w 342900"/>
                  <a:gd name="connsiteY2" fmla="*/ 0 h 1366838"/>
                  <a:gd name="connsiteX3" fmla="*/ 261938 w 342900"/>
                  <a:gd name="connsiteY3" fmla="*/ 423863 h 1366838"/>
                  <a:gd name="connsiteX4" fmla="*/ 0 w 342900"/>
                  <a:gd name="connsiteY4" fmla="*/ 261938 h 1366838"/>
                  <a:gd name="connsiteX5" fmla="*/ 242888 w 342900"/>
                  <a:gd name="connsiteY5" fmla="*/ 495300 h 1366838"/>
                  <a:gd name="connsiteX6" fmla="*/ 219075 w 342900"/>
                  <a:gd name="connsiteY6" fmla="*/ 1366838 h 1366838"/>
                  <a:gd name="connsiteX0" fmla="*/ 219075 w 342900"/>
                  <a:gd name="connsiteY0" fmla="*/ 1367144 h 1367144"/>
                  <a:gd name="connsiteX1" fmla="*/ 342900 w 342900"/>
                  <a:gd name="connsiteY1" fmla="*/ 1362381 h 1367144"/>
                  <a:gd name="connsiteX2" fmla="*/ 314325 w 342900"/>
                  <a:gd name="connsiteY2" fmla="*/ 306 h 1367144"/>
                  <a:gd name="connsiteX3" fmla="*/ 261938 w 342900"/>
                  <a:gd name="connsiteY3" fmla="*/ 424169 h 1367144"/>
                  <a:gd name="connsiteX4" fmla="*/ 0 w 342900"/>
                  <a:gd name="connsiteY4" fmla="*/ 262244 h 1367144"/>
                  <a:gd name="connsiteX5" fmla="*/ 242888 w 342900"/>
                  <a:gd name="connsiteY5" fmla="*/ 495606 h 1367144"/>
                  <a:gd name="connsiteX6" fmla="*/ 219075 w 342900"/>
                  <a:gd name="connsiteY6" fmla="*/ 1367144 h 1367144"/>
                  <a:gd name="connsiteX0" fmla="*/ 219075 w 342900"/>
                  <a:gd name="connsiteY0" fmla="*/ 1367144 h 1367144"/>
                  <a:gd name="connsiteX1" fmla="*/ 342900 w 342900"/>
                  <a:gd name="connsiteY1" fmla="*/ 1362381 h 1367144"/>
                  <a:gd name="connsiteX2" fmla="*/ 314325 w 342900"/>
                  <a:gd name="connsiteY2" fmla="*/ 306 h 1367144"/>
                  <a:gd name="connsiteX3" fmla="*/ 261938 w 342900"/>
                  <a:gd name="connsiteY3" fmla="*/ 424169 h 1367144"/>
                  <a:gd name="connsiteX4" fmla="*/ 0 w 342900"/>
                  <a:gd name="connsiteY4" fmla="*/ 262244 h 1367144"/>
                  <a:gd name="connsiteX5" fmla="*/ 242888 w 342900"/>
                  <a:gd name="connsiteY5" fmla="*/ 495606 h 1367144"/>
                  <a:gd name="connsiteX6" fmla="*/ 219075 w 342900"/>
                  <a:gd name="connsiteY6" fmla="*/ 1367144 h 1367144"/>
                  <a:gd name="connsiteX0" fmla="*/ 228044 w 351869"/>
                  <a:gd name="connsiteY0" fmla="*/ 1367144 h 1367144"/>
                  <a:gd name="connsiteX1" fmla="*/ 351869 w 351869"/>
                  <a:gd name="connsiteY1" fmla="*/ 1362381 h 1367144"/>
                  <a:gd name="connsiteX2" fmla="*/ 323294 w 351869"/>
                  <a:gd name="connsiteY2" fmla="*/ 306 h 1367144"/>
                  <a:gd name="connsiteX3" fmla="*/ 270907 w 351869"/>
                  <a:gd name="connsiteY3" fmla="*/ 424169 h 1367144"/>
                  <a:gd name="connsiteX4" fmla="*/ 8969 w 351869"/>
                  <a:gd name="connsiteY4" fmla="*/ 262244 h 1367144"/>
                  <a:gd name="connsiteX5" fmla="*/ 251857 w 351869"/>
                  <a:gd name="connsiteY5" fmla="*/ 495606 h 1367144"/>
                  <a:gd name="connsiteX6" fmla="*/ 228044 w 351869"/>
                  <a:gd name="connsiteY6" fmla="*/ 1367144 h 1367144"/>
                  <a:gd name="connsiteX0" fmla="*/ 228044 w 351869"/>
                  <a:gd name="connsiteY0" fmla="*/ 1367144 h 1367144"/>
                  <a:gd name="connsiteX1" fmla="*/ 351869 w 351869"/>
                  <a:gd name="connsiteY1" fmla="*/ 1362381 h 1367144"/>
                  <a:gd name="connsiteX2" fmla="*/ 323294 w 351869"/>
                  <a:gd name="connsiteY2" fmla="*/ 306 h 1367144"/>
                  <a:gd name="connsiteX3" fmla="*/ 270907 w 351869"/>
                  <a:gd name="connsiteY3" fmla="*/ 424169 h 1367144"/>
                  <a:gd name="connsiteX4" fmla="*/ 8969 w 351869"/>
                  <a:gd name="connsiteY4" fmla="*/ 262244 h 1367144"/>
                  <a:gd name="connsiteX5" fmla="*/ 251857 w 351869"/>
                  <a:gd name="connsiteY5" fmla="*/ 495606 h 1367144"/>
                  <a:gd name="connsiteX6" fmla="*/ 228044 w 351869"/>
                  <a:gd name="connsiteY6" fmla="*/ 1367144 h 136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1869" h="1367144">
                    <a:moveTo>
                      <a:pt x="228044" y="1367144"/>
                    </a:moveTo>
                    <a:lnTo>
                      <a:pt x="351869" y="1362381"/>
                    </a:lnTo>
                    <a:cubicBezTo>
                      <a:pt x="342344" y="908356"/>
                      <a:pt x="342344" y="9831"/>
                      <a:pt x="323294" y="306"/>
                    </a:cubicBezTo>
                    <a:cubicBezTo>
                      <a:pt x="264557" y="-10806"/>
                      <a:pt x="288369" y="282881"/>
                      <a:pt x="270907" y="424169"/>
                    </a:cubicBezTo>
                    <a:cubicBezTo>
                      <a:pt x="183594" y="370194"/>
                      <a:pt x="89932" y="297169"/>
                      <a:pt x="8969" y="262244"/>
                    </a:cubicBezTo>
                    <a:cubicBezTo>
                      <a:pt x="-46593" y="289231"/>
                      <a:pt x="170894" y="417819"/>
                      <a:pt x="251857" y="495606"/>
                    </a:cubicBezTo>
                    <a:lnTo>
                      <a:pt x="228044" y="1367144"/>
                    </a:lnTo>
                    <a:close/>
                  </a:path>
                </a:pathLst>
              </a:custGeom>
              <a:solidFill>
                <a:srgbClr val="8B9087"/>
              </a:solidFill>
              <a:ln>
                <a:noFill/>
              </a:ln>
              <a:effectLst>
                <a:glow rad="101600">
                  <a:schemeClr val="accent2">
                    <a:satMod val="175000"/>
                    <a:alpha val="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3" name="矩形 4"/>
            <p:cNvSpPr/>
            <p:nvPr/>
          </p:nvSpPr>
          <p:spPr>
            <a:xfrm>
              <a:off x="12092636" y="5102005"/>
              <a:ext cx="424891" cy="123531"/>
            </a:xfrm>
            <a:custGeom>
              <a:avLst/>
              <a:gdLst>
                <a:gd name="connsiteX0" fmla="*/ 0 w 590843"/>
                <a:gd name="connsiteY0" fmla="*/ 0 h 154744"/>
                <a:gd name="connsiteX1" fmla="*/ 590843 w 590843"/>
                <a:gd name="connsiteY1" fmla="*/ 0 h 154744"/>
                <a:gd name="connsiteX2" fmla="*/ 590843 w 590843"/>
                <a:gd name="connsiteY2" fmla="*/ 154744 h 154744"/>
                <a:gd name="connsiteX3" fmla="*/ 0 w 590843"/>
                <a:gd name="connsiteY3" fmla="*/ 154744 h 154744"/>
                <a:gd name="connsiteX4" fmla="*/ 0 w 590843"/>
                <a:gd name="connsiteY4" fmla="*/ 0 h 154744"/>
                <a:gd name="connsiteX0" fmla="*/ 0 w 617414"/>
                <a:gd name="connsiteY0" fmla="*/ 0 h 154744"/>
                <a:gd name="connsiteX1" fmla="*/ 590843 w 617414"/>
                <a:gd name="connsiteY1" fmla="*/ 0 h 154744"/>
                <a:gd name="connsiteX2" fmla="*/ 617403 w 617414"/>
                <a:gd name="connsiteY2" fmla="*/ 76310 h 154744"/>
                <a:gd name="connsiteX3" fmla="*/ 590843 w 617414"/>
                <a:gd name="connsiteY3" fmla="*/ 154744 h 154744"/>
                <a:gd name="connsiteX4" fmla="*/ 0 w 617414"/>
                <a:gd name="connsiteY4" fmla="*/ 154744 h 154744"/>
                <a:gd name="connsiteX5" fmla="*/ 0 w 617414"/>
                <a:gd name="connsiteY5" fmla="*/ 0 h 154744"/>
                <a:gd name="connsiteX0" fmla="*/ 0 w 617404"/>
                <a:gd name="connsiteY0" fmla="*/ 0 h 154744"/>
                <a:gd name="connsiteX1" fmla="*/ 283661 w 617404"/>
                <a:gd name="connsiteY1" fmla="*/ 35719 h 154744"/>
                <a:gd name="connsiteX2" fmla="*/ 617403 w 617404"/>
                <a:gd name="connsiteY2" fmla="*/ 76310 h 154744"/>
                <a:gd name="connsiteX3" fmla="*/ 590843 w 617404"/>
                <a:gd name="connsiteY3" fmla="*/ 154744 h 154744"/>
                <a:gd name="connsiteX4" fmla="*/ 0 w 617404"/>
                <a:gd name="connsiteY4" fmla="*/ 154744 h 154744"/>
                <a:gd name="connsiteX5" fmla="*/ 0 w 617404"/>
                <a:gd name="connsiteY5" fmla="*/ 0 h 154744"/>
                <a:gd name="connsiteX0" fmla="*/ 0 w 617404"/>
                <a:gd name="connsiteY0" fmla="*/ 0 h 154744"/>
                <a:gd name="connsiteX1" fmla="*/ 283661 w 617404"/>
                <a:gd name="connsiteY1" fmla="*/ 35719 h 154744"/>
                <a:gd name="connsiteX2" fmla="*/ 617403 w 617404"/>
                <a:gd name="connsiteY2" fmla="*/ 76310 h 154744"/>
                <a:gd name="connsiteX3" fmla="*/ 250325 w 617404"/>
                <a:gd name="connsiteY3" fmla="*/ 116644 h 154744"/>
                <a:gd name="connsiteX4" fmla="*/ 0 w 617404"/>
                <a:gd name="connsiteY4" fmla="*/ 154744 h 154744"/>
                <a:gd name="connsiteX5" fmla="*/ 0 w 617404"/>
                <a:gd name="connsiteY5" fmla="*/ 0 h 154744"/>
                <a:gd name="connsiteX0" fmla="*/ 0 w 617404"/>
                <a:gd name="connsiteY0" fmla="*/ 0 h 154744"/>
                <a:gd name="connsiteX1" fmla="*/ 283661 w 617404"/>
                <a:gd name="connsiteY1" fmla="*/ 35719 h 154744"/>
                <a:gd name="connsiteX2" fmla="*/ 617403 w 617404"/>
                <a:gd name="connsiteY2" fmla="*/ 76310 h 154744"/>
                <a:gd name="connsiteX3" fmla="*/ 250325 w 617404"/>
                <a:gd name="connsiteY3" fmla="*/ 116644 h 154744"/>
                <a:gd name="connsiteX4" fmla="*/ 0 w 617404"/>
                <a:gd name="connsiteY4" fmla="*/ 154744 h 154744"/>
                <a:gd name="connsiteX5" fmla="*/ 0 w 617404"/>
                <a:gd name="connsiteY5" fmla="*/ 0 h 154744"/>
                <a:gd name="connsiteX0" fmla="*/ 0 w 617961"/>
                <a:gd name="connsiteY0" fmla="*/ 0 h 154744"/>
                <a:gd name="connsiteX1" fmla="*/ 283661 w 617961"/>
                <a:gd name="connsiteY1" fmla="*/ 35719 h 154744"/>
                <a:gd name="connsiteX2" fmla="*/ 617403 w 617961"/>
                <a:gd name="connsiteY2" fmla="*/ 76310 h 154744"/>
                <a:gd name="connsiteX3" fmla="*/ 250325 w 617961"/>
                <a:gd name="connsiteY3" fmla="*/ 116644 h 154744"/>
                <a:gd name="connsiteX4" fmla="*/ 0 w 617961"/>
                <a:gd name="connsiteY4" fmla="*/ 154744 h 154744"/>
                <a:gd name="connsiteX5" fmla="*/ 0 w 617961"/>
                <a:gd name="connsiteY5" fmla="*/ 0 h 154744"/>
                <a:gd name="connsiteX0" fmla="*/ 0 w 617961"/>
                <a:gd name="connsiteY0" fmla="*/ 0 h 154744"/>
                <a:gd name="connsiteX1" fmla="*/ 283661 w 617961"/>
                <a:gd name="connsiteY1" fmla="*/ 35719 h 154744"/>
                <a:gd name="connsiteX2" fmla="*/ 617403 w 617961"/>
                <a:gd name="connsiteY2" fmla="*/ 76310 h 154744"/>
                <a:gd name="connsiteX3" fmla="*/ 250325 w 617961"/>
                <a:gd name="connsiteY3" fmla="*/ 116644 h 154744"/>
                <a:gd name="connsiteX4" fmla="*/ 0 w 617961"/>
                <a:gd name="connsiteY4" fmla="*/ 154744 h 154744"/>
                <a:gd name="connsiteX5" fmla="*/ 0 w 617961"/>
                <a:gd name="connsiteY5" fmla="*/ 0 h 154744"/>
                <a:gd name="connsiteX0" fmla="*/ 0 w 617961"/>
                <a:gd name="connsiteY0" fmla="*/ 0 h 133313"/>
                <a:gd name="connsiteX1" fmla="*/ 283661 w 617961"/>
                <a:gd name="connsiteY1" fmla="*/ 35719 h 133313"/>
                <a:gd name="connsiteX2" fmla="*/ 617403 w 617961"/>
                <a:gd name="connsiteY2" fmla="*/ 76310 h 133313"/>
                <a:gd name="connsiteX3" fmla="*/ 250325 w 617961"/>
                <a:gd name="connsiteY3" fmla="*/ 116644 h 133313"/>
                <a:gd name="connsiteX4" fmla="*/ 4762 w 617961"/>
                <a:gd name="connsiteY4" fmla="*/ 133313 h 133313"/>
                <a:gd name="connsiteX5" fmla="*/ 0 w 617961"/>
                <a:gd name="connsiteY5" fmla="*/ 0 h 133313"/>
                <a:gd name="connsiteX0" fmla="*/ 0 w 617961"/>
                <a:gd name="connsiteY0" fmla="*/ 0 h 136381"/>
                <a:gd name="connsiteX1" fmla="*/ 283661 w 617961"/>
                <a:gd name="connsiteY1" fmla="*/ 35719 h 136381"/>
                <a:gd name="connsiteX2" fmla="*/ 617403 w 617961"/>
                <a:gd name="connsiteY2" fmla="*/ 76310 h 136381"/>
                <a:gd name="connsiteX3" fmla="*/ 250325 w 617961"/>
                <a:gd name="connsiteY3" fmla="*/ 116644 h 136381"/>
                <a:gd name="connsiteX4" fmla="*/ 4762 w 617961"/>
                <a:gd name="connsiteY4" fmla="*/ 133313 h 136381"/>
                <a:gd name="connsiteX5" fmla="*/ 0 w 617961"/>
                <a:gd name="connsiteY5" fmla="*/ 0 h 136381"/>
                <a:gd name="connsiteX0" fmla="*/ 7490 w 625451"/>
                <a:gd name="connsiteY0" fmla="*/ 0 h 136381"/>
                <a:gd name="connsiteX1" fmla="*/ 291151 w 625451"/>
                <a:gd name="connsiteY1" fmla="*/ 35719 h 136381"/>
                <a:gd name="connsiteX2" fmla="*/ 624893 w 625451"/>
                <a:gd name="connsiteY2" fmla="*/ 76310 h 136381"/>
                <a:gd name="connsiteX3" fmla="*/ 257815 w 625451"/>
                <a:gd name="connsiteY3" fmla="*/ 116644 h 136381"/>
                <a:gd name="connsiteX4" fmla="*/ 12252 w 625451"/>
                <a:gd name="connsiteY4" fmla="*/ 133313 h 136381"/>
                <a:gd name="connsiteX5" fmla="*/ 7490 w 625451"/>
                <a:gd name="connsiteY5" fmla="*/ 0 h 136381"/>
                <a:gd name="connsiteX0" fmla="*/ 13697 w 631658"/>
                <a:gd name="connsiteY0" fmla="*/ 0 h 136381"/>
                <a:gd name="connsiteX1" fmla="*/ 297358 w 631658"/>
                <a:gd name="connsiteY1" fmla="*/ 35719 h 136381"/>
                <a:gd name="connsiteX2" fmla="*/ 631100 w 631658"/>
                <a:gd name="connsiteY2" fmla="*/ 76310 h 136381"/>
                <a:gd name="connsiteX3" fmla="*/ 264022 w 631658"/>
                <a:gd name="connsiteY3" fmla="*/ 116644 h 136381"/>
                <a:gd name="connsiteX4" fmla="*/ 18459 w 631658"/>
                <a:gd name="connsiteY4" fmla="*/ 133313 h 136381"/>
                <a:gd name="connsiteX5" fmla="*/ 13697 w 631658"/>
                <a:gd name="connsiteY5" fmla="*/ 0 h 136381"/>
                <a:gd name="connsiteX0" fmla="*/ 13697 w 631658"/>
                <a:gd name="connsiteY0" fmla="*/ 4811 h 141192"/>
                <a:gd name="connsiteX1" fmla="*/ 297358 w 631658"/>
                <a:gd name="connsiteY1" fmla="*/ 40530 h 141192"/>
                <a:gd name="connsiteX2" fmla="*/ 631100 w 631658"/>
                <a:gd name="connsiteY2" fmla="*/ 81121 h 141192"/>
                <a:gd name="connsiteX3" fmla="*/ 264022 w 631658"/>
                <a:gd name="connsiteY3" fmla="*/ 121455 h 141192"/>
                <a:gd name="connsiteX4" fmla="*/ 18459 w 631658"/>
                <a:gd name="connsiteY4" fmla="*/ 138124 h 141192"/>
                <a:gd name="connsiteX5" fmla="*/ 13697 w 631658"/>
                <a:gd name="connsiteY5" fmla="*/ 4811 h 141192"/>
                <a:gd name="connsiteX0" fmla="*/ 12836 w 630797"/>
                <a:gd name="connsiteY0" fmla="*/ 4811 h 141192"/>
                <a:gd name="connsiteX1" fmla="*/ 296497 w 630797"/>
                <a:gd name="connsiteY1" fmla="*/ 40530 h 141192"/>
                <a:gd name="connsiteX2" fmla="*/ 630239 w 630797"/>
                <a:gd name="connsiteY2" fmla="*/ 81121 h 141192"/>
                <a:gd name="connsiteX3" fmla="*/ 263161 w 630797"/>
                <a:gd name="connsiteY3" fmla="*/ 121455 h 141192"/>
                <a:gd name="connsiteX4" fmla="*/ 17598 w 630797"/>
                <a:gd name="connsiteY4" fmla="*/ 138124 h 141192"/>
                <a:gd name="connsiteX5" fmla="*/ 12836 w 630797"/>
                <a:gd name="connsiteY5" fmla="*/ 4811 h 141192"/>
                <a:gd name="connsiteX0" fmla="*/ 12836 w 630797"/>
                <a:gd name="connsiteY0" fmla="*/ 4811 h 142114"/>
                <a:gd name="connsiteX1" fmla="*/ 296497 w 630797"/>
                <a:gd name="connsiteY1" fmla="*/ 40530 h 142114"/>
                <a:gd name="connsiteX2" fmla="*/ 630239 w 630797"/>
                <a:gd name="connsiteY2" fmla="*/ 81121 h 142114"/>
                <a:gd name="connsiteX3" fmla="*/ 263161 w 630797"/>
                <a:gd name="connsiteY3" fmla="*/ 121455 h 142114"/>
                <a:gd name="connsiteX4" fmla="*/ 17598 w 630797"/>
                <a:gd name="connsiteY4" fmla="*/ 138124 h 142114"/>
                <a:gd name="connsiteX5" fmla="*/ 12836 w 630797"/>
                <a:gd name="connsiteY5" fmla="*/ 4811 h 142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797" h="142114">
                  <a:moveTo>
                    <a:pt x="12836" y="4811"/>
                  </a:moveTo>
                  <a:cubicBezTo>
                    <a:pt x="38333" y="-14239"/>
                    <a:pt x="201943" y="28624"/>
                    <a:pt x="296497" y="40530"/>
                  </a:cubicBezTo>
                  <a:cubicBezTo>
                    <a:pt x="355356" y="44535"/>
                    <a:pt x="645199" y="34253"/>
                    <a:pt x="630239" y="81121"/>
                  </a:cubicBezTo>
                  <a:cubicBezTo>
                    <a:pt x="638849" y="101710"/>
                    <a:pt x="385520" y="108010"/>
                    <a:pt x="263161" y="121455"/>
                  </a:cubicBezTo>
                  <a:cubicBezTo>
                    <a:pt x="181307" y="127011"/>
                    <a:pt x="51827" y="151619"/>
                    <a:pt x="17598" y="138124"/>
                  </a:cubicBezTo>
                  <a:cubicBezTo>
                    <a:pt x="-5420" y="124643"/>
                    <a:pt x="-4627" y="44486"/>
                    <a:pt x="12836" y="4811"/>
                  </a:cubicBezTo>
                  <a:close/>
                </a:path>
              </a:pathLst>
            </a:custGeom>
            <a:solidFill>
              <a:srgbClr val="8B9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0" name="图片 2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68433">
            <a:off x="11648182" y="5216212"/>
            <a:ext cx="184652" cy="75113"/>
          </a:xfrm>
          <a:prstGeom prst="rect">
            <a:avLst/>
          </a:prstGeom>
        </p:spPr>
      </p:pic>
      <p:pic>
        <p:nvPicPr>
          <p:cNvPr id="221" name="图片 2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91119">
            <a:off x="11693349" y="5193620"/>
            <a:ext cx="184652" cy="75113"/>
          </a:xfrm>
          <a:prstGeom prst="rect">
            <a:avLst/>
          </a:prstGeom>
        </p:spPr>
      </p:pic>
      <p:grpSp>
        <p:nvGrpSpPr>
          <p:cNvPr id="222" name="组合 221"/>
          <p:cNvGrpSpPr/>
          <p:nvPr/>
        </p:nvGrpSpPr>
        <p:grpSpPr>
          <a:xfrm rot="21513829" flipH="1">
            <a:off x="11382306" y="4928651"/>
            <a:ext cx="530799" cy="348889"/>
            <a:chOff x="3968090" y="850238"/>
            <a:chExt cx="1033172" cy="679623"/>
          </a:xfrm>
          <a:solidFill>
            <a:srgbClr val="FFF4B3"/>
          </a:solidFill>
        </p:grpSpPr>
        <p:sp>
          <p:nvSpPr>
            <p:cNvPr id="223" name="Freeform 7"/>
            <p:cNvSpPr>
              <a:spLocks/>
            </p:cNvSpPr>
            <p:nvPr/>
          </p:nvSpPr>
          <p:spPr bwMode="auto">
            <a:xfrm flipH="1">
              <a:off x="3968090" y="898193"/>
              <a:ext cx="880533" cy="631668"/>
            </a:xfrm>
            <a:custGeom>
              <a:avLst/>
              <a:gdLst>
                <a:gd name="T0" fmla="*/ 961 w 961"/>
                <a:gd name="T1" fmla="*/ 388 h 689"/>
                <a:gd name="T2" fmla="*/ 863 w 961"/>
                <a:gd name="T3" fmla="*/ 495 h 689"/>
                <a:gd name="T4" fmla="*/ 652 w 961"/>
                <a:gd name="T5" fmla="*/ 633 h 689"/>
                <a:gd name="T6" fmla="*/ 368 w 961"/>
                <a:gd name="T7" fmla="*/ 676 h 689"/>
                <a:gd name="T8" fmla="*/ 119 w 961"/>
                <a:gd name="T9" fmla="*/ 554 h 689"/>
                <a:gd name="T10" fmla="*/ 109 w 961"/>
                <a:gd name="T11" fmla="*/ 544 h 689"/>
                <a:gd name="T12" fmla="*/ 22 w 961"/>
                <a:gd name="T13" fmla="*/ 386 h 689"/>
                <a:gd name="T14" fmla="*/ 5 w 961"/>
                <a:gd name="T15" fmla="*/ 217 h 689"/>
                <a:gd name="T16" fmla="*/ 44 w 961"/>
                <a:gd name="T17" fmla="*/ 83 h 689"/>
                <a:gd name="T18" fmla="*/ 117 w 961"/>
                <a:gd name="T19" fmla="*/ 12 h 689"/>
                <a:gd name="T20" fmla="*/ 201 w 961"/>
                <a:gd name="T21" fmla="*/ 6 h 689"/>
                <a:gd name="T22" fmla="*/ 280 w 961"/>
                <a:gd name="T23" fmla="*/ 39 h 689"/>
                <a:gd name="T24" fmla="*/ 354 w 961"/>
                <a:gd name="T25" fmla="*/ 89 h 689"/>
                <a:gd name="T26" fmla="*/ 420 w 961"/>
                <a:gd name="T27" fmla="*/ 150 h 689"/>
                <a:gd name="T28" fmla="*/ 425 w 961"/>
                <a:gd name="T29" fmla="*/ 155 h 689"/>
                <a:gd name="T30" fmla="*/ 531 w 961"/>
                <a:gd name="T31" fmla="*/ 270 h 689"/>
                <a:gd name="T32" fmla="*/ 679 w 961"/>
                <a:gd name="T33" fmla="*/ 366 h 689"/>
                <a:gd name="T34" fmla="*/ 848 w 961"/>
                <a:gd name="T35" fmla="*/ 399 h 689"/>
                <a:gd name="T36" fmla="*/ 961 w 961"/>
                <a:gd name="T37" fmla="*/ 388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1" h="689">
                  <a:moveTo>
                    <a:pt x="961" y="388"/>
                  </a:moveTo>
                  <a:cubicBezTo>
                    <a:pt x="947" y="405"/>
                    <a:pt x="915" y="447"/>
                    <a:pt x="863" y="495"/>
                  </a:cubicBezTo>
                  <a:cubicBezTo>
                    <a:pt x="811" y="543"/>
                    <a:pt x="739" y="597"/>
                    <a:pt x="652" y="633"/>
                  </a:cubicBezTo>
                  <a:cubicBezTo>
                    <a:pt x="565" y="670"/>
                    <a:pt x="464" y="689"/>
                    <a:pt x="368" y="676"/>
                  </a:cubicBezTo>
                  <a:cubicBezTo>
                    <a:pt x="273" y="664"/>
                    <a:pt x="182" y="620"/>
                    <a:pt x="119" y="554"/>
                  </a:cubicBezTo>
                  <a:cubicBezTo>
                    <a:pt x="116" y="551"/>
                    <a:pt x="113" y="547"/>
                    <a:pt x="109" y="544"/>
                  </a:cubicBezTo>
                  <a:cubicBezTo>
                    <a:pt x="68" y="499"/>
                    <a:pt x="39" y="443"/>
                    <a:pt x="22" y="386"/>
                  </a:cubicBezTo>
                  <a:cubicBezTo>
                    <a:pt x="5" y="328"/>
                    <a:pt x="0" y="269"/>
                    <a:pt x="5" y="217"/>
                  </a:cubicBezTo>
                  <a:cubicBezTo>
                    <a:pt x="10" y="164"/>
                    <a:pt x="24" y="118"/>
                    <a:pt x="44" y="83"/>
                  </a:cubicBezTo>
                  <a:cubicBezTo>
                    <a:pt x="64" y="48"/>
                    <a:pt x="89" y="25"/>
                    <a:pt x="117" y="12"/>
                  </a:cubicBezTo>
                  <a:cubicBezTo>
                    <a:pt x="145" y="0"/>
                    <a:pt x="173" y="0"/>
                    <a:pt x="201" y="6"/>
                  </a:cubicBezTo>
                  <a:cubicBezTo>
                    <a:pt x="228" y="12"/>
                    <a:pt x="255" y="24"/>
                    <a:pt x="280" y="39"/>
                  </a:cubicBezTo>
                  <a:cubicBezTo>
                    <a:pt x="306" y="53"/>
                    <a:pt x="331" y="70"/>
                    <a:pt x="354" y="89"/>
                  </a:cubicBezTo>
                  <a:cubicBezTo>
                    <a:pt x="377" y="107"/>
                    <a:pt x="399" y="127"/>
                    <a:pt x="420" y="150"/>
                  </a:cubicBezTo>
                  <a:cubicBezTo>
                    <a:pt x="422" y="152"/>
                    <a:pt x="423" y="154"/>
                    <a:pt x="425" y="155"/>
                  </a:cubicBezTo>
                  <a:cubicBezTo>
                    <a:pt x="457" y="189"/>
                    <a:pt x="489" y="232"/>
                    <a:pt x="531" y="270"/>
                  </a:cubicBezTo>
                  <a:cubicBezTo>
                    <a:pt x="572" y="309"/>
                    <a:pt x="623" y="343"/>
                    <a:pt x="679" y="366"/>
                  </a:cubicBezTo>
                  <a:cubicBezTo>
                    <a:pt x="735" y="388"/>
                    <a:pt x="796" y="399"/>
                    <a:pt x="848" y="399"/>
                  </a:cubicBezTo>
                  <a:cubicBezTo>
                    <a:pt x="900" y="400"/>
                    <a:pt x="943" y="390"/>
                    <a:pt x="961" y="3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entury Gothic" panose="020B0502020202020204" pitchFamily="34" charset="0"/>
              </a:endParaRPr>
            </a:p>
          </p:txBody>
        </p:sp>
        <p:sp>
          <p:nvSpPr>
            <p:cNvPr id="224" name="等腰三角形 223"/>
            <p:cNvSpPr/>
            <p:nvPr/>
          </p:nvSpPr>
          <p:spPr>
            <a:xfrm rot="5400000">
              <a:off x="4761231" y="964356"/>
              <a:ext cx="220338" cy="2597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Freeform 7"/>
            <p:cNvSpPr>
              <a:spLocks/>
            </p:cNvSpPr>
            <p:nvPr/>
          </p:nvSpPr>
          <p:spPr bwMode="auto">
            <a:xfrm rot="2700000" flipH="1">
              <a:off x="4072612" y="924354"/>
              <a:ext cx="524478" cy="376245"/>
            </a:xfrm>
            <a:custGeom>
              <a:avLst/>
              <a:gdLst>
                <a:gd name="T0" fmla="*/ 961 w 961"/>
                <a:gd name="T1" fmla="*/ 388 h 689"/>
                <a:gd name="T2" fmla="*/ 863 w 961"/>
                <a:gd name="T3" fmla="*/ 495 h 689"/>
                <a:gd name="T4" fmla="*/ 652 w 961"/>
                <a:gd name="T5" fmla="*/ 633 h 689"/>
                <a:gd name="T6" fmla="*/ 368 w 961"/>
                <a:gd name="T7" fmla="*/ 676 h 689"/>
                <a:gd name="T8" fmla="*/ 119 w 961"/>
                <a:gd name="T9" fmla="*/ 554 h 689"/>
                <a:gd name="T10" fmla="*/ 109 w 961"/>
                <a:gd name="T11" fmla="*/ 544 h 689"/>
                <a:gd name="T12" fmla="*/ 22 w 961"/>
                <a:gd name="T13" fmla="*/ 386 h 689"/>
                <a:gd name="T14" fmla="*/ 5 w 961"/>
                <a:gd name="T15" fmla="*/ 217 h 689"/>
                <a:gd name="T16" fmla="*/ 44 w 961"/>
                <a:gd name="T17" fmla="*/ 83 h 689"/>
                <a:gd name="T18" fmla="*/ 117 w 961"/>
                <a:gd name="T19" fmla="*/ 12 h 689"/>
                <a:gd name="T20" fmla="*/ 201 w 961"/>
                <a:gd name="T21" fmla="*/ 6 h 689"/>
                <a:gd name="T22" fmla="*/ 280 w 961"/>
                <a:gd name="T23" fmla="*/ 39 h 689"/>
                <a:gd name="T24" fmla="*/ 354 w 961"/>
                <a:gd name="T25" fmla="*/ 89 h 689"/>
                <a:gd name="T26" fmla="*/ 420 w 961"/>
                <a:gd name="T27" fmla="*/ 150 h 689"/>
                <a:gd name="T28" fmla="*/ 425 w 961"/>
                <a:gd name="T29" fmla="*/ 155 h 689"/>
                <a:gd name="T30" fmla="*/ 531 w 961"/>
                <a:gd name="T31" fmla="*/ 270 h 689"/>
                <a:gd name="T32" fmla="*/ 679 w 961"/>
                <a:gd name="T33" fmla="*/ 366 h 689"/>
                <a:gd name="T34" fmla="*/ 848 w 961"/>
                <a:gd name="T35" fmla="*/ 399 h 689"/>
                <a:gd name="T36" fmla="*/ 961 w 961"/>
                <a:gd name="T37" fmla="*/ 388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1" h="689">
                  <a:moveTo>
                    <a:pt x="961" y="388"/>
                  </a:moveTo>
                  <a:cubicBezTo>
                    <a:pt x="947" y="405"/>
                    <a:pt x="915" y="447"/>
                    <a:pt x="863" y="495"/>
                  </a:cubicBezTo>
                  <a:cubicBezTo>
                    <a:pt x="811" y="543"/>
                    <a:pt x="739" y="597"/>
                    <a:pt x="652" y="633"/>
                  </a:cubicBezTo>
                  <a:cubicBezTo>
                    <a:pt x="565" y="670"/>
                    <a:pt x="464" y="689"/>
                    <a:pt x="368" y="676"/>
                  </a:cubicBezTo>
                  <a:cubicBezTo>
                    <a:pt x="273" y="664"/>
                    <a:pt x="182" y="620"/>
                    <a:pt x="119" y="554"/>
                  </a:cubicBezTo>
                  <a:cubicBezTo>
                    <a:pt x="116" y="551"/>
                    <a:pt x="113" y="547"/>
                    <a:pt x="109" y="544"/>
                  </a:cubicBezTo>
                  <a:cubicBezTo>
                    <a:pt x="68" y="499"/>
                    <a:pt x="39" y="443"/>
                    <a:pt x="22" y="386"/>
                  </a:cubicBezTo>
                  <a:cubicBezTo>
                    <a:pt x="5" y="328"/>
                    <a:pt x="0" y="269"/>
                    <a:pt x="5" y="217"/>
                  </a:cubicBezTo>
                  <a:cubicBezTo>
                    <a:pt x="10" y="164"/>
                    <a:pt x="24" y="118"/>
                    <a:pt x="44" y="83"/>
                  </a:cubicBezTo>
                  <a:cubicBezTo>
                    <a:pt x="64" y="48"/>
                    <a:pt x="89" y="25"/>
                    <a:pt x="117" y="12"/>
                  </a:cubicBezTo>
                  <a:cubicBezTo>
                    <a:pt x="145" y="0"/>
                    <a:pt x="173" y="0"/>
                    <a:pt x="201" y="6"/>
                  </a:cubicBezTo>
                  <a:cubicBezTo>
                    <a:pt x="228" y="12"/>
                    <a:pt x="255" y="24"/>
                    <a:pt x="280" y="39"/>
                  </a:cubicBezTo>
                  <a:cubicBezTo>
                    <a:pt x="306" y="53"/>
                    <a:pt x="331" y="70"/>
                    <a:pt x="354" y="89"/>
                  </a:cubicBezTo>
                  <a:cubicBezTo>
                    <a:pt x="377" y="107"/>
                    <a:pt x="399" y="127"/>
                    <a:pt x="420" y="150"/>
                  </a:cubicBezTo>
                  <a:cubicBezTo>
                    <a:pt x="422" y="152"/>
                    <a:pt x="423" y="154"/>
                    <a:pt x="425" y="155"/>
                  </a:cubicBezTo>
                  <a:cubicBezTo>
                    <a:pt x="457" y="189"/>
                    <a:pt x="489" y="232"/>
                    <a:pt x="531" y="270"/>
                  </a:cubicBezTo>
                  <a:cubicBezTo>
                    <a:pt x="572" y="309"/>
                    <a:pt x="623" y="343"/>
                    <a:pt x="679" y="366"/>
                  </a:cubicBezTo>
                  <a:cubicBezTo>
                    <a:pt x="735" y="388"/>
                    <a:pt x="796" y="399"/>
                    <a:pt x="848" y="399"/>
                  </a:cubicBezTo>
                  <a:cubicBezTo>
                    <a:pt x="900" y="400"/>
                    <a:pt x="943" y="390"/>
                    <a:pt x="961" y="3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entury Gothic" panose="020B0502020202020204" pitchFamily="34" charset="0"/>
              </a:endParaRPr>
            </a:p>
          </p:txBody>
        </p:sp>
        <p:sp>
          <p:nvSpPr>
            <p:cNvPr id="226" name="椭圆 225"/>
            <p:cNvSpPr/>
            <p:nvPr/>
          </p:nvSpPr>
          <p:spPr>
            <a:xfrm>
              <a:off x="4653305" y="984262"/>
              <a:ext cx="104171" cy="1041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5" name="任意多边形 284"/>
          <p:cNvSpPr/>
          <p:nvPr/>
        </p:nvSpPr>
        <p:spPr>
          <a:xfrm>
            <a:off x="2506100" y="1683987"/>
            <a:ext cx="521296" cy="290529"/>
          </a:xfrm>
          <a:custGeom>
            <a:avLst/>
            <a:gdLst>
              <a:gd name="connsiteX0" fmla="*/ 346234 w 930593"/>
              <a:gd name="connsiteY0" fmla="*/ 0 h 518638"/>
              <a:gd name="connsiteX1" fmla="*/ 468646 w 930593"/>
              <a:gd name="connsiteY1" fmla="*/ 50705 h 518638"/>
              <a:gd name="connsiteX2" fmla="*/ 505184 w 930593"/>
              <a:gd name="connsiteY2" fmla="*/ 104897 h 518638"/>
              <a:gd name="connsiteX3" fmla="*/ 516974 w 930593"/>
              <a:gd name="connsiteY3" fmla="*/ 96947 h 518638"/>
              <a:gd name="connsiteX4" fmla="*/ 584359 w 930593"/>
              <a:gd name="connsiteY4" fmla="*/ 83343 h 518638"/>
              <a:gd name="connsiteX5" fmla="*/ 757476 w 930593"/>
              <a:gd name="connsiteY5" fmla="*/ 256460 h 518638"/>
              <a:gd name="connsiteX6" fmla="*/ 754674 w 930593"/>
              <a:gd name="connsiteY6" fmla="*/ 270342 h 518638"/>
              <a:gd name="connsiteX7" fmla="*/ 786830 w 930593"/>
              <a:gd name="connsiteY7" fmla="*/ 273856 h 518638"/>
              <a:gd name="connsiteX8" fmla="*/ 930593 w 930593"/>
              <a:gd name="connsiteY8" fmla="*/ 391241 h 518638"/>
              <a:gd name="connsiteX9" fmla="*/ 695206 w 930593"/>
              <a:gd name="connsiteY9" fmla="*/ 518638 h 518638"/>
              <a:gd name="connsiteX10" fmla="*/ 681066 w 930593"/>
              <a:gd name="connsiteY10" fmla="*/ 517093 h 518638"/>
              <a:gd name="connsiteX11" fmla="*/ 673418 w 930593"/>
              <a:gd name="connsiteY11" fmla="*/ 518637 h 518638"/>
              <a:gd name="connsiteX12" fmla="*/ 215264 w 930593"/>
              <a:gd name="connsiteY12" fmla="*/ 518637 h 518638"/>
              <a:gd name="connsiteX13" fmla="*/ 196474 w 930593"/>
              <a:gd name="connsiteY13" fmla="*/ 514844 h 518638"/>
              <a:gd name="connsiteX14" fmla="*/ 173117 w 930593"/>
              <a:gd name="connsiteY14" fmla="*/ 518638 h 518638"/>
              <a:gd name="connsiteX15" fmla="*/ 0 w 930593"/>
              <a:gd name="connsiteY15" fmla="*/ 379334 h 518638"/>
              <a:gd name="connsiteX16" fmla="*/ 173117 w 930593"/>
              <a:gd name="connsiteY16" fmla="*/ 240030 h 518638"/>
              <a:gd name="connsiteX17" fmla="*/ 188038 w 930593"/>
              <a:gd name="connsiteY17" fmla="*/ 242454 h 518638"/>
              <a:gd name="connsiteX18" fmla="*/ 186722 w 930593"/>
              <a:gd name="connsiteY18" fmla="*/ 240502 h 518638"/>
              <a:gd name="connsiteX19" fmla="*/ 173117 w 930593"/>
              <a:gd name="connsiteY19" fmla="*/ 173117 h 518638"/>
              <a:gd name="connsiteX20" fmla="*/ 346234 w 930593"/>
              <a:gd name="connsiteY20" fmla="*/ 0 h 51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30593" h="518638">
                <a:moveTo>
                  <a:pt x="346234" y="0"/>
                </a:moveTo>
                <a:cubicBezTo>
                  <a:pt x="394039" y="0"/>
                  <a:pt x="437319" y="19377"/>
                  <a:pt x="468646" y="50705"/>
                </a:cubicBezTo>
                <a:lnTo>
                  <a:pt x="505184" y="104897"/>
                </a:lnTo>
                <a:lnTo>
                  <a:pt x="516974" y="96947"/>
                </a:lnTo>
                <a:cubicBezTo>
                  <a:pt x="537686" y="88187"/>
                  <a:pt x="560457" y="83343"/>
                  <a:pt x="584359" y="83343"/>
                </a:cubicBezTo>
                <a:cubicBezTo>
                  <a:pt x="679969" y="83343"/>
                  <a:pt x="757476" y="160850"/>
                  <a:pt x="757476" y="256460"/>
                </a:cubicBezTo>
                <a:lnTo>
                  <a:pt x="754674" y="270342"/>
                </a:lnTo>
                <a:lnTo>
                  <a:pt x="786830" y="273856"/>
                </a:lnTo>
                <a:cubicBezTo>
                  <a:pt x="871314" y="293196"/>
                  <a:pt x="930593" y="338472"/>
                  <a:pt x="930593" y="391241"/>
                </a:cubicBezTo>
                <a:cubicBezTo>
                  <a:pt x="930593" y="461600"/>
                  <a:pt x="825207" y="518638"/>
                  <a:pt x="695206" y="518638"/>
                </a:cubicBezTo>
                <a:lnTo>
                  <a:pt x="681066" y="517093"/>
                </a:lnTo>
                <a:lnTo>
                  <a:pt x="673418" y="518637"/>
                </a:lnTo>
                <a:lnTo>
                  <a:pt x="215264" y="518637"/>
                </a:lnTo>
                <a:lnTo>
                  <a:pt x="196474" y="514844"/>
                </a:lnTo>
                <a:lnTo>
                  <a:pt x="173117" y="518638"/>
                </a:lnTo>
                <a:cubicBezTo>
                  <a:pt x="77507" y="518638"/>
                  <a:pt x="0" y="456269"/>
                  <a:pt x="0" y="379334"/>
                </a:cubicBezTo>
                <a:cubicBezTo>
                  <a:pt x="0" y="302399"/>
                  <a:pt x="77507" y="240030"/>
                  <a:pt x="173117" y="240030"/>
                </a:cubicBezTo>
                <a:lnTo>
                  <a:pt x="188038" y="242454"/>
                </a:lnTo>
                <a:lnTo>
                  <a:pt x="186722" y="240502"/>
                </a:lnTo>
                <a:cubicBezTo>
                  <a:pt x="177961" y="219791"/>
                  <a:pt x="173117" y="197019"/>
                  <a:pt x="173117" y="173117"/>
                </a:cubicBezTo>
                <a:cubicBezTo>
                  <a:pt x="173117" y="77507"/>
                  <a:pt x="250624" y="0"/>
                  <a:pt x="346234" y="0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Joy Williams - Sunny Day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54000.25"/>
                  <p14:fade in="100" out="1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28601" y="6222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93963"/>
      </p:ext>
    </p:extLst>
  </p:cSld>
  <p:clrMapOvr>
    <a:masterClrMapping/>
  </p:clrMapOvr>
  <p:transition spd="slow" advTm="1871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 additive="base" accumulate="none">
                                        <p:cTn id="9" dur="500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indefinite" fill="hold" grpId="0" nodeType="withEffect">
                                  <p:stCondLst>
                                    <p:cond delay="103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repeatCount="indefinite" fill="hold" grpId="0" nodeType="withEffect">
                                  <p:stCondLst>
                                    <p:cond delay="79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grpId="0" nodeType="withEffect">
                                  <p:stCondLst>
                                    <p:cond delay="284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indefinite" fill="hold" grpId="0" nodeType="withEffect">
                                  <p:stCondLst>
                                    <p:cond delay="46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repeatCount="indefinite" fill="hold" grpId="0" nodeType="withEffect">
                                  <p:stCondLst>
                                    <p:cond delay="296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indefinite" fill="hold" grpId="0" nodeType="withEffect">
                                  <p:stCondLst>
                                    <p:cond delay="382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indefinite" fill="hold" grpId="0" nodeType="withEffect">
                                  <p:stCondLst>
                                    <p:cond delay="301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grpId="0" nodeType="withEffect">
                                  <p:stCondLst>
                                    <p:cond delay="94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indefinite" fill="hold" grpId="0" nodeType="withEffect">
                                  <p:stCondLst>
                                    <p:cond delay="296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indefinite" fill="hold" grpId="0" nodeType="withEffect">
                                  <p:stCondLst>
                                    <p:cond delay="296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indefinite" fill="hold" grpId="0" nodeType="withEffect">
                                  <p:stCondLst>
                                    <p:cond delay="296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repeatCount="indefinite" fill="hold" grpId="0" nodeType="withEffect">
                                  <p:stCondLst>
                                    <p:cond delay="296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repeatCount="indefinite" fill="hold" grpId="0" nodeType="withEffect">
                                  <p:stCondLst>
                                    <p:cond delay="296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1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repeatCount="indefinite" fill="hold" grpId="0" nodeType="withEffect">
                                  <p:stCondLst>
                                    <p:cond delay="103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42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5E-6 -4.07407E-6 L 0.17566 -4.07407E-6 " pathEditMode="relative" rAng="0" ptsTypes="AA">
                                      <p:cBhvr>
                                        <p:cTn id="59" dur="46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76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1.11111E-6 L 0.06628 1.11111E-6 " pathEditMode="relative" rAng="0" ptsTypes="AA">
                                      <p:cBhvr>
                                        <p:cTn id="61" dur="46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2.22222E-6 L -0.11263 -0.00023 " pathEditMode="relative" rAng="0" ptsTypes="AA">
                                      <p:cBhvr>
                                        <p:cTn id="63" dur="4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3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45" grpId="0" animBg="1"/>
      <p:bldP spid="283" grpId="0" animBg="1"/>
      <p:bldP spid="28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6" grpId="0" animBg="1"/>
      <p:bldP spid="147" grpId="0" animBg="1"/>
      <p:bldP spid="148" grpId="0" animBg="1"/>
      <p:bldP spid="149" grpId="0" animBg="1"/>
      <p:bldP spid="28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1233718" y="3764309"/>
            <a:ext cx="6387310" cy="570936"/>
          </a:xfrm>
          <a:prstGeom prst="rect">
            <a:avLst/>
          </a:pr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6766472" y="436537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潘一辰</a:t>
            </a:r>
          </a:p>
        </p:txBody>
      </p:sp>
      <p:sp>
        <p:nvSpPr>
          <p:cNvPr id="35" name="椭圆 34"/>
          <p:cNvSpPr/>
          <p:nvPr/>
        </p:nvSpPr>
        <p:spPr>
          <a:xfrm>
            <a:off x="7853953" y="2086859"/>
            <a:ext cx="470853" cy="470853"/>
          </a:xfrm>
          <a:prstGeom prst="ellipse">
            <a:avLst/>
          </a:pr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155571" y="2322285"/>
            <a:ext cx="66556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T</a:t>
            </a:r>
            <a:endParaRPr lang="zh-CN" altLang="en-US" sz="8800" dirty="0"/>
          </a:p>
        </p:txBody>
      </p:sp>
      <p:sp>
        <p:nvSpPr>
          <p:cNvPr id="38" name="矩形 37"/>
          <p:cNvSpPr/>
          <p:nvPr/>
        </p:nvSpPr>
        <p:spPr>
          <a:xfrm>
            <a:off x="1704092" y="2322285"/>
            <a:ext cx="8723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h</a:t>
            </a:r>
            <a:endParaRPr lang="zh-CN" altLang="en-US" sz="8800" dirty="0"/>
          </a:p>
        </p:txBody>
      </p:sp>
      <p:sp>
        <p:nvSpPr>
          <p:cNvPr id="39" name="矩形 38"/>
          <p:cNvSpPr/>
          <p:nvPr/>
        </p:nvSpPr>
        <p:spPr>
          <a:xfrm>
            <a:off x="2587181" y="2322285"/>
            <a:ext cx="4106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err="1"/>
              <a:t>i</a:t>
            </a:r>
            <a:endParaRPr lang="zh-CN" altLang="en-US" sz="8800" dirty="0"/>
          </a:p>
        </p:txBody>
      </p:sp>
      <p:sp>
        <p:nvSpPr>
          <p:cNvPr id="40" name="矩形 39"/>
          <p:cNvSpPr/>
          <p:nvPr/>
        </p:nvSpPr>
        <p:spPr>
          <a:xfrm>
            <a:off x="3544554" y="2322285"/>
            <a:ext cx="9573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d</a:t>
            </a:r>
            <a:endParaRPr lang="zh-CN" altLang="en-US" sz="8800" dirty="0"/>
          </a:p>
        </p:txBody>
      </p:sp>
      <p:sp>
        <p:nvSpPr>
          <p:cNvPr id="41" name="矩形 40"/>
          <p:cNvSpPr/>
          <p:nvPr/>
        </p:nvSpPr>
        <p:spPr>
          <a:xfrm>
            <a:off x="3046821" y="2322285"/>
            <a:ext cx="5245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r</a:t>
            </a:r>
            <a:endParaRPr lang="zh-CN" altLang="en-US" sz="8800" dirty="0"/>
          </a:p>
        </p:txBody>
      </p:sp>
      <p:sp>
        <p:nvSpPr>
          <p:cNvPr id="42" name="矩形 41"/>
          <p:cNvSpPr/>
          <p:nvPr/>
        </p:nvSpPr>
        <p:spPr>
          <a:xfrm>
            <a:off x="7803972" y="2322285"/>
            <a:ext cx="5677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t</a:t>
            </a:r>
            <a:endParaRPr lang="zh-CN" altLang="en-US" sz="8800" dirty="0"/>
          </a:p>
        </p:txBody>
      </p:sp>
      <p:sp>
        <p:nvSpPr>
          <p:cNvPr id="43" name="矩形 42"/>
          <p:cNvSpPr/>
          <p:nvPr/>
        </p:nvSpPr>
        <p:spPr>
          <a:xfrm>
            <a:off x="7266529" y="2322285"/>
            <a:ext cx="5245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r</a:t>
            </a:r>
            <a:endParaRPr lang="zh-CN" altLang="en-US" sz="8800" dirty="0"/>
          </a:p>
        </p:txBody>
      </p:sp>
      <p:sp>
        <p:nvSpPr>
          <p:cNvPr id="44" name="矩形 43"/>
          <p:cNvSpPr/>
          <p:nvPr/>
        </p:nvSpPr>
        <p:spPr>
          <a:xfrm>
            <a:off x="6300084" y="2322285"/>
            <a:ext cx="9557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a</a:t>
            </a:r>
            <a:endParaRPr lang="zh-CN" altLang="en-US" sz="8800" dirty="0"/>
          </a:p>
        </p:txBody>
      </p:sp>
      <p:sp>
        <p:nvSpPr>
          <p:cNvPr id="45" name="矩形 44"/>
          <p:cNvSpPr/>
          <p:nvPr/>
        </p:nvSpPr>
        <p:spPr>
          <a:xfrm>
            <a:off x="5559202" y="2322285"/>
            <a:ext cx="8723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P</a:t>
            </a:r>
            <a:endParaRPr lang="zh-CN" altLang="en-US" sz="8800" dirty="0"/>
          </a:p>
        </p:txBody>
      </p:sp>
      <p:sp>
        <p:nvSpPr>
          <p:cNvPr id="46" name="矩形 45"/>
          <p:cNvSpPr/>
          <p:nvPr/>
        </p:nvSpPr>
        <p:spPr>
          <a:xfrm>
            <a:off x="1248040" y="3822365"/>
            <a:ext cx="63321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Project 2: As-Rigid-As-Possible Shape Interpolation</a:t>
            </a:r>
          </a:p>
        </p:txBody>
      </p:sp>
      <p:grpSp>
        <p:nvGrpSpPr>
          <p:cNvPr id="79" name="[动画大师]_Group 111"/>
          <p:cNvGrpSpPr/>
          <p:nvPr/>
        </p:nvGrpSpPr>
        <p:grpSpPr>
          <a:xfrm>
            <a:off x="1479356" y="3386547"/>
            <a:ext cx="639195" cy="292449"/>
            <a:chOff x="5637006" y="3002637"/>
            <a:chExt cx="639195" cy="292449"/>
          </a:xfrm>
        </p:grpSpPr>
        <p:cxnSp>
          <p:nvCxnSpPr>
            <p:cNvPr id="80" name="[动画大师]_Straight Connector 123"/>
            <p:cNvCxnSpPr/>
            <p:nvPr/>
          </p:nvCxnSpPr>
          <p:spPr>
            <a:xfrm rot="16200000">
              <a:off x="5860992" y="3098062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[动画大师]_Straight Connector 126"/>
            <p:cNvCxnSpPr/>
            <p:nvPr/>
          </p:nvCxnSpPr>
          <p:spPr>
            <a:xfrm rot="20520000">
              <a:off x="6085350" y="3295085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[动画大师]_Straight Connector 128"/>
            <p:cNvCxnSpPr/>
            <p:nvPr/>
          </p:nvCxnSpPr>
          <p:spPr>
            <a:xfrm rot="3240000">
              <a:off x="5712912" y="317017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[动画大师]_Straight Connector 131"/>
            <p:cNvCxnSpPr/>
            <p:nvPr/>
          </p:nvCxnSpPr>
          <p:spPr>
            <a:xfrm rot="7560000">
              <a:off x="5994594" y="317017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rot="11880000">
              <a:off x="5637006" y="3295086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[动画大师]_Group 111"/>
          <p:cNvGrpSpPr/>
          <p:nvPr/>
        </p:nvGrpSpPr>
        <p:grpSpPr>
          <a:xfrm rot="19938376">
            <a:off x="6293202" y="2342879"/>
            <a:ext cx="183342" cy="384248"/>
            <a:chOff x="5956417" y="3056523"/>
            <a:chExt cx="292634" cy="613302"/>
          </a:xfrm>
        </p:grpSpPr>
        <p:cxnSp>
          <p:nvCxnSpPr>
            <p:cNvPr id="86" name="[动画大师]_Straight Connector 122"/>
            <p:cNvCxnSpPr/>
            <p:nvPr/>
          </p:nvCxnSpPr>
          <p:spPr>
            <a:xfrm rot="16200000">
              <a:off x="5860992" y="3574400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[动画大师]_Straight Connector 126"/>
            <p:cNvCxnSpPr/>
            <p:nvPr/>
          </p:nvCxnSpPr>
          <p:spPr>
            <a:xfrm rot="20520000">
              <a:off x="6050862" y="3270546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[动画大师]_Straight Connector 129"/>
            <p:cNvCxnSpPr/>
            <p:nvPr/>
          </p:nvCxnSpPr>
          <p:spPr>
            <a:xfrm rot="3240000">
              <a:off x="5989411" y="351542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[动画大师]_Straight Connector 131"/>
            <p:cNvCxnSpPr/>
            <p:nvPr/>
          </p:nvCxnSpPr>
          <p:spPr>
            <a:xfrm rot="7560000">
              <a:off x="5958596" y="3151948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[动画大师]_Straight Connector 137"/>
            <p:cNvCxnSpPr/>
            <p:nvPr/>
          </p:nvCxnSpPr>
          <p:spPr>
            <a:xfrm rot="11880000">
              <a:off x="6058200" y="3398888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[动画大师]_Group 111"/>
          <p:cNvGrpSpPr/>
          <p:nvPr/>
        </p:nvGrpSpPr>
        <p:grpSpPr>
          <a:xfrm>
            <a:off x="4378125" y="2379673"/>
            <a:ext cx="147217" cy="296331"/>
            <a:chOff x="5942694" y="3108948"/>
            <a:chExt cx="275340" cy="554228"/>
          </a:xfrm>
        </p:grpSpPr>
        <p:cxnSp>
          <p:nvCxnSpPr>
            <p:cNvPr id="92" name="[动画大师]_Straight Connector 122"/>
            <p:cNvCxnSpPr/>
            <p:nvPr/>
          </p:nvCxnSpPr>
          <p:spPr>
            <a:xfrm rot="16200000">
              <a:off x="5847269" y="3567751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[动画大师]_Straight Connector 126"/>
            <p:cNvCxnSpPr/>
            <p:nvPr/>
          </p:nvCxnSpPr>
          <p:spPr>
            <a:xfrm rot="20520000">
              <a:off x="6009025" y="3295084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[动画大师]_Straight Connector 129"/>
            <p:cNvCxnSpPr/>
            <p:nvPr/>
          </p:nvCxnSpPr>
          <p:spPr>
            <a:xfrm rot="3240000">
              <a:off x="5961346" y="3534005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[动画大师]_Straight Connector 131"/>
            <p:cNvCxnSpPr/>
            <p:nvPr/>
          </p:nvCxnSpPr>
          <p:spPr>
            <a:xfrm rot="7560000">
              <a:off x="5942202" y="320437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[动画大师]_Straight Connector 137"/>
            <p:cNvCxnSpPr/>
            <p:nvPr/>
          </p:nvCxnSpPr>
          <p:spPr>
            <a:xfrm rot="11880000">
              <a:off x="6027183" y="3419997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653861"/>
      </p:ext>
    </p:extLst>
  </p:cSld>
  <p:clrMapOvr>
    <a:masterClrMapping/>
  </p:clrMapOvr>
  <p:transition spd="slow" advTm="2214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4" presetClass="path" presetSubtype="0" accel="50000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2.59259E-6 C -0.00885 -0.04074 -0.0151 -0.05185 -0.03073 -0.08588 C -0.04036 -0.1088 -0.0681 -0.1375 -0.08646 -0.13773 C -0.10469 -0.1382 -0.1306 -0.11065 -0.14036 -0.08773 C -0.15573 -0.05347 -0.16133 -0.05139 -0.17174 -0.00486 " pathEditMode="relative" rAng="0" ptsTypes="AAAAA" p14:bounceEnd="54000">
                                          <p:cBhvr>
                                            <p:cTn id="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94" y="-68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4" presetClass="path" presetSubtype="0" accel="50000" fill="hold" grpId="1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17174 -0.00486 C -0.18646 -0.0331 -0.18685 -0.04584 -0.20117 -0.07361 C -0.21015 -0.09236 -0.2345 -0.1169 -0.25169 -0.11713 C -0.26888 -0.1176 -0.29492 -0.09468 -0.30377 -0.07593 C -0.31823 -0.04792 -0.31953 -0.03959 -0.32656 -0.00486 " pathEditMode="relative" rAng="0" ptsTypes="AAAAA" p14:bounceEnd="50000">
                                          <p:cBhvr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747" y="-56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4" presetClass="path" presetSubtype="0" accel="50000" fill="hold" grpId="2" nodeType="withEffect" p14:presetBounceEnd="54000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32656 -0.00486 C -0.33828 -0.03704 -0.3414 -0.04329 -0.35573 -0.07084 C -0.36549 -0.08959 -0.39036 -0.11667 -0.40859 -0.11621 C -0.42747 -0.11597 -0.45664 -0.0875 -0.46575 -0.06875 C -0.4793 -0.04375 -0.48919 -0.0081 -0.49609 0.03588 C -0.50286 0.07963 -0.5125 0.20717 -0.51028 0.2368 " pathEditMode="relative" rAng="0" ptsTypes="AAAAAA" p14:bounceEnd="54000">
                                          <p:cBhvr>
                                            <p:cTn id="1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206" y="65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10" presetClass="exit" presetSubtype="0" fill="hold" grpId="3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fill="hold" grpId="1" nodeType="withEffect" p14:presetBounceEnd="100000">
                                      <p:stCondLst>
                                        <p:cond delay="1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0" dur="100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grpId="0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2" dur="100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grpId="0" nodeType="withEffect" p14:presetBounceEnd="100000">
                                      <p:stCondLst>
                                        <p:cond delay="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4" dur="10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6" presetClass="entr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26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27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6" presetClass="exit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0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1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6" presetClass="entr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34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35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6" presetClass="exit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8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9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6" presetClass="entr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42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43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6" presetClass="exit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46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47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33" grpId="1" animBg="1"/>
          <p:bldP spid="35" grpId="0" animBg="1"/>
          <p:bldP spid="35" grpId="1" animBg="1"/>
          <p:bldP spid="35" grpId="2" animBg="1"/>
          <p:bldP spid="35" grpId="3" animBg="1"/>
          <p:bldP spid="38" grpId="0"/>
          <p:bldP spid="40" grpId="0"/>
          <p:bldP spid="4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4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2.59259E-6 C -0.00885 -0.04074 -0.0151 -0.05185 -0.03073 -0.08588 C -0.04036 -0.1088 -0.0681 -0.1375 -0.08646 -0.13773 C -0.10469 -0.1382 -0.1306 -0.11065 -0.14036 -0.08773 C -0.15573 -0.05347 -0.16133 -0.05139 -0.17174 -0.00486 " pathEditMode="relative" rAng="0" ptsTypes="AAAAA">
                                          <p:cBhvr>
                                            <p:cTn id="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94" y="-68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4" presetClass="path" presetSubtype="0" ac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17174 -0.00486 C -0.18646 -0.0331 -0.18685 -0.04584 -0.20117 -0.07361 C -0.21015 -0.09236 -0.2345 -0.1169 -0.25169 -0.11713 C -0.26888 -0.1176 -0.29492 -0.09468 -0.30377 -0.07593 C -0.31823 -0.04792 -0.31953 -0.03959 -0.32656 -0.00486 " pathEditMode="relative" rAng="0" ptsTypes="AAAAA">
                                          <p:cBhvr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747" y="-56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4" presetClass="path" presetSubtype="0" accel="50000" fill="hold" grpId="2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32656 -0.00486 C -0.33828 -0.03704 -0.3414 -0.04329 -0.35573 -0.07084 C -0.36549 -0.08959 -0.39036 -0.11667 -0.40859 -0.11621 C -0.42747 -0.11597 -0.45664 -0.0875 -0.46575 -0.06875 C -0.4793 -0.04375 -0.48919 -0.0081 -0.49609 0.03588 C -0.50286 0.07963 -0.5125 0.20717 -0.51028 0.2368 " pathEditMode="relative" rAng="0" ptsTypes="AAAAAA">
                                          <p:cBhvr>
                                            <p:cTn id="1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206" y="65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10" presetClass="exit" presetSubtype="0" fill="hold" grpId="3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4" dur="10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6" presetClass="entr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26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27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6" presetClass="exit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0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1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6" presetClass="entr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34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35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6" presetClass="exit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8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9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6" presetClass="entr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42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43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6" presetClass="exit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46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47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33" grpId="1" animBg="1"/>
          <p:bldP spid="35" grpId="0" animBg="1"/>
          <p:bldP spid="35" grpId="1" animBg="1"/>
          <p:bldP spid="35" grpId="2" animBg="1"/>
          <p:bldP spid="35" grpId="3" animBg="1"/>
          <p:bldP spid="38" grpId="0"/>
          <p:bldP spid="40" grpId="0"/>
          <p:bldP spid="45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[动画大师]_Oval 18"/>
          <p:cNvSpPr/>
          <p:nvPr/>
        </p:nvSpPr>
        <p:spPr>
          <a:xfrm>
            <a:off x="4575071" y="936376"/>
            <a:ext cx="3075147" cy="3075147"/>
          </a:xfrm>
          <a:prstGeom prst="ellipse">
            <a:avLst/>
          </a:prstGeom>
          <a:noFill/>
          <a:ln>
            <a:solidFill>
              <a:srgbClr val="A2D06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23084" y="2147994"/>
            <a:ext cx="2050757" cy="2050757"/>
          </a:xfrm>
          <a:prstGeom prst="ellipse">
            <a:avLst/>
          </a:prstGeom>
          <a:solidFill>
            <a:srgbClr val="F1C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r>
              <a:rPr lang="zh-CN" altLang="en-US" dirty="0"/>
              <a:t>：定义仿射变换矩阵</a:t>
            </a:r>
          </a:p>
        </p:txBody>
      </p:sp>
      <p:sp>
        <p:nvSpPr>
          <p:cNvPr id="7" name="椭圆 6"/>
          <p:cNvSpPr/>
          <p:nvPr/>
        </p:nvSpPr>
        <p:spPr>
          <a:xfrm>
            <a:off x="8551448" y="2182376"/>
            <a:ext cx="2050757" cy="2050757"/>
          </a:xfrm>
          <a:prstGeom prst="ellipse">
            <a:avLst/>
          </a:prstGeom>
          <a:solidFill>
            <a:srgbClr val="F1C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2.仿射矩阵的分解与线性插值：</a:t>
            </a:r>
          </a:p>
        </p:txBody>
      </p:sp>
      <p:sp>
        <p:nvSpPr>
          <p:cNvPr id="4" name="椭圆 3"/>
          <p:cNvSpPr/>
          <p:nvPr/>
        </p:nvSpPr>
        <p:spPr>
          <a:xfrm>
            <a:off x="4778247" y="1139552"/>
            <a:ext cx="2668793" cy="2668793"/>
          </a:xfrm>
          <a:prstGeom prst="ellipse">
            <a:avLst/>
          </a:pr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一：首先针对单个的三角形网格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944044C-4357-4124-AA2E-37333E0CF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39" y="4471459"/>
            <a:ext cx="4969603" cy="1030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821A617-F1E2-4EF0-938A-5DF5FB2AA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888" y="4556727"/>
            <a:ext cx="6644112" cy="8690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54620378"/>
      </p:ext>
    </p:extLst>
  </p:cSld>
  <p:clrMapOvr>
    <a:masterClrMapping/>
  </p:clrMapOvr>
  <p:transition spd="slow" advTm="4606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grpId="1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9" dur="201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grpId="1" nodeType="withEffect" p14:presetBounceEnd="100000">
                                      <p:stCondLst>
                                        <p:cond delay="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4" dur="201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fill="hold" grpId="1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9" dur="201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repeatCount="indefinite" accel="62000" decel="38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1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6" grpId="0" animBg="1"/>
          <p:bldP spid="6" grpId="1" animBg="1"/>
          <p:bldP spid="7" grpId="0" animBg="1"/>
          <p:bldP spid="7" grpId="1" animBg="1"/>
          <p:bldP spid="4" grpId="0" animBg="1"/>
          <p:bldP spid="4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201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201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201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repeatCount="indefinite" accel="62000" decel="38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1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6" grpId="0" animBg="1"/>
          <p:bldP spid="6" grpId="1" animBg="1"/>
          <p:bldP spid="7" grpId="0" animBg="1"/>
          <p:bldP spid="7" grpId="1" animBg="1"/>
          <p:bldP spid="4" grpId="0" animBg="1"/>
          <p:bldP spid="4" grpId="1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linear_interpolation_bunny">
            <a:hlinkClick r:id="" action="ppaction://media"/>
            <a:extLst>
              <a:ext uri="{FF2B5EF4-FFF2-40B4-BE49-F238E27FC236}">
                <a16:creationId xmlns:a16="http://schemas.microsoft.com/office/drawing/2014/main" id="{18A0D935-4A37-47A4-B843-ECEB4E316952}"/>
              </a:ext>
            </a:extLst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2503" y="0"/>
            <a:ext cx="10364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44724"/>
      </p:ext>
    </p:extLst>
  </p:cSld>
  <p:clrMapOvr>
    <a:masterClrMapping/>
  </p:clrMapOvr>
  <p:transition spd="slow" advTm="2618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video>
              <p:cMediaNode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[动画大师]_Oval 18"/>
          <p:cNvSpPr/>
          <p:nvPr/>
        </p:nvSpPr>
        <p:spPr>
          <a:xfrm>
            <a:off x="4575071" y="936376"/>
            <a:ext cx="3075147" cy="3075147"/>
          </a:xfrm>
          <a:prstGeom prst="ellipse">
            <a:avLst/>
          </a:prstGeom>
          <a:noFill/>
          <a:ln>
            <a:solidFill>
              <a:srgbClr val="A2D06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23084" y="2147994"/>
            <a:ext cx="2050757" cy="2050757"/>
          </a:xfrm>
          <a:prstGeom prst="ellipse">
            <a:avLst/>
          </a:prstGeom>
          <a:solidFill>
            <a:srgbClr val="F1C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r>
              <a:rPr lang="zh-CN" altLang="en-US" dirty="0"/>
              <a:t>：定义仿射变换矩阵</a:t>
            </a:r>
          </a:p>
        </p:txBody>
      </p:sp>
      <p:sp>
        <p:nvSpPr>
          <p:cNvPr id="7" name="椭圆 6"/>
          <p:cNvSpPr/>
          <p:nvPr/>
        </p:nvSpPr>
        <p:spPr>
          <a:xfrm>
            <a:off x="8551448" y="2182376"/>
            <a:ext cx="2050757" cy="2050757"/>
          </a:xfrm>
          <a:prstGeom prst="ellipse">
            <a:avLst/>
          </a:prstGeom>
          <a:solidFill>
            <a:srgbClr val="F1C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2.仿射矩阵的分解与</a:t>
            </a:r>
            <a:r>
              <a:rPr lang="en-US" altLang="zh-CN" dirty="0" err="1"/>
              <a:t>arap</a:t>
            </a:r>
            <a:r>
              <a:rPr lang="zh-CN" altLang="en-US" dirty="0"/>
              <a:t>插值：</a:t>
            </a:r>
          </a:p>
        </p:txBody>
      </p:sp>
      <p:sp>
        <p:nvSpPr>
          <p:cNvPr id="4" name="椭圆 3"/>
          <p:cNvSpPr/>
          <p:nvPr/>
        </p:nvSpPr>
        <p:spPr>
          <a:xfrm>
            <a:off x="4778247" y="1139552"/>
            <a:ext cx="2668793" cy="2668793"/>
          </a:xfrm>
          <a:prstGeom prst="ellipse">
            <a:avLst/>
          </a:pr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一：首先针对单个的三角形网格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8F033EC-8396-48CD-A439-0EA2A334A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473" y="4471464"/>
            <a:ext cx="6057527" cy="145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944044C-4357-4124-AA2E-37333E0CF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93389"/>
            <a:ext cx="5286973" cy="1096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36883177"/>
      </p:ext>
    </p:extLst>
  </p:cSld>
  <p:clrMapOvr>
    <a:masterClrMapping/>
  </p:clrMapOvr>
  <p:transition spd="slow" advTm="4606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grpId="1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9" dur="201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grpId="1" nodeType="withEffect" p14:presetBounceEnd="100000">
                                      <p:stCondLst>
                                        <p:cond delay="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4" dur="201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fill="hold" grpId="1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9" dur="201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repeatCount="indefinite" accel="62000" decel="38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1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6" grpId="0" animBg="1"/>
          <p:bldP spid="6" grpId="1" animBg="1"/>
          <p:bldP spid="7" grpId="0" animBg="1"/>
          <p:bldP spid="7" grpId="1" animBg="1"/>
          <p:bldP spid="4" grpId="0" animBg="1"/>
          <p:bldP spid="4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201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201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201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repeatCount="indefinite" accel="62000" decel="38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1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6" grpId="0" animBg="1"/>
          <p:bldP spid="6" grpId="1" animBg="1"/>
          <p:bldP spid="7" grpId="0" animBg="1"/>
          <p:bldP spid="7" grpId="1" animBg="1"/>
          <p:bldP spid="4" grpId="0" animBg="1"/>
          <p:bldP spid="4" grpId="1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8422664" y="2981527"/>
            <a:ext cx="3176776" cy="2451418"/>
            <a:chOff x="8887847" y="3319228"/>
            <a:chExt cx="2769105" cy="1516830"/>
          </a:xfrm>
        </p:grpSpPr>
        <p:grpSp>
          <p:nvGrpSpPr>
            <p:cNvPr id="19" name="组合 18"/>
            <p:cNvGrpSpPr/>
            <p:nvPr/>
          </p:nvGrpSpPr>
          <p:grpSpPr>
            <a:xfrm>
              <a:off x="8887847" y="3319228"/>
              <a:ext cx="2769105" cy="1516830"/>
              <a:chOff x="611560" y="2924944"/>
              <a:chExt cx="3288950" cy="180158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圆角矩形 19"/>
              <p:cNvSpPr/>
              <p:nvPr/>
            </p:nvSpPr>
            <p:spPr>
              <a:xfrm>
                <a:off x="919900" y="2924944"/>
                <a:ext cx="2672272" cy="1644474"/>
              </a:xfrm>
              <a:prstGeom prst="roundRect">
                <a:avLst>
                  <a:gd name="adj" fmla="val 3439"/>
                </a:avLst>
              </a:prstGeom>
              <a:solidFill>
                <a:srgbClr val="5EC2AA"/>
              </a:solidFill>
              <a:ln w="76200"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同侧圆角矩形 20"/>
              <p:cNvSpPr/>
              <p:nvPr/>
            </p:nvSpPr>
            <p:spPr>
              <a:xfrm>
                <a:off x="611560" y="4610028"/>
                <a:ext cx="3288950" cy="116501"/>
              </a:xfrm>
              <a:prstGeom prst="round2SameRect">
                <a:avLst>
                  <a:gd name="adj1" fmla="val 16667"/>
                  <a:gd name="adj2" fmla="val 50000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同侧圆角矩形 21"/>
              <p:cNvSpPr/>
              <p:nvPr/>
            </p:nvSpPr>
            <p:spPr>
              <a:xfrm>
                <a:off x="2035272" y="4610028"/>
                <a:ext cx="441527" cy="65256"/>
              </a:xfrm>
              <a:prstGeom prst="round2SameRect">
                <a:avLst>
                  <a:gd name="adj1" fmla="val 16667"/>
                  <a:gd name="adj2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9128816" y="4103548"/>
              <a:ext cx="2528136" cy="361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F1C84C"/>
                  </a:solidFill>
                </a:rPr>
                <a:t>二、三角网格</a:t>
              </a:r>
            </a:p>
          </p:txBody>
        </p:sp>
      </p:grpSp>
      <p:sp>
        <p:nvSpPr>
          <p:cNvPr id="8" name="Freeform 15"/>
          <p:cNvSpPr>
            <a:spLocks/>
          </p:cNvSpPr>
          <p:nvPr/>
        </p:nvSpPr>
        <p:spPr bwMode="auto">
          <a:xfrm>
            <a:off x="1468658" y="2942075"/>
            <a:ext cx="2952349" cy="1202348"/>
          </a:xfrm>
          <a:custGeom>
            <a:avLst/>
            <a:gdLst>
              <a:gd name="T0" fmla="*/ 0 w 879"/>
              <a:gd name="T1" fmla="*/ 0 h 613"/>
              <a:gd name="T2" fmla="*/ 564 w 879"/>
              <a:gd name="T3" fmla="*/ 0 h 613"/>
              <a:gd name="T4" fmla="*/ 879 w 879"/>
              <a:gd name="T5" fmla="*/ 613 h 613"/>
              <a:gd name="T6" fmla="*/ 318 w 879"/>
              <a:gd name="T7" fmla="*/ 613 h 613"/>
              <a:gd name="T8" fmla="*/ 0 w 879"/>
              <a:gd name="T9" fmla="*/ 0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9" h="613">
                <a:moveTo>
                  <a:pt x="0" y="0"/>
                </a:moveTo>
                <a:lnTo>
                  <a:pt x="564" y="0"/>
                </a:lnTo>
                <a:lnTo>
                  <a:pt x="879" y="613"/>
                </a:lnTo>
                <a:lnTo>
                  <a:pt x="318" y="613"/>
                </a:lnTo>
                <a:lnTo>
                  <a:pt x="0" y="0"/>
                </a:lnTo>
                <a:close/>
              </a:path>
            </a:pathLst>
          </a:custGeom>
          <a:solidFill>
            <a:srgbClr val="A2D06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12"/>
          <p:cNvSpPr>
            <a:spLocks/>
          </p:cNvSpPr>
          <p:nvPr/>
        </p:nvSpPr>
        <p:spPr bwMode="auto">
          <a:xfrm>
            <a:off x="3018289" y="2542155"/>
            <a:ext cx="3308377" cy="1612284"/>
          </a:xfrm>
          <a:custGeom>
            <a:avLst/>
            <a:gdLst>
              <a:gd name="T0" fmla="*/ 0 w 985"/>
              <a:gd name="T1" fmla="*/ 0 h 822"/>
              <a:gd name="T2" fmla="*/ 561 w 985"/>
              <a:gd name="T3" fmla="*/ 0 h 822"/>
              <a:gd name="T4" fmla="*/ 985 w 985"/>
              <a:gd name="T5" fmla="*/ 822 h 822"/>
              <a:gd name="T6" fmla="*/ 424 w 985"/>
              <a:gd name="T7" fmla="*/ 822 h 822"/>
              <a:gd name="T8" fmla="*/ 0 w 985"/>
              <a:gd name="T9" fmla="*/ 0 h 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85" h="822">
                <a:moveTo>
                  <a:pt x="0" y="0"/>
                </a:moveTo>
                <a:lnTo>
                  <a:pt x="561" y="0"/>
                </a:lnTo>
                <a:lnTo>
                  <a:pt x="985" y="822"/>
                </a:lnTo>
                <a:lnTo>
                  <a:pt x="424" y="822"/>
                </a:lnTo>
                <a:lnTo>
                  <a:pt x="0" y="0"/>
                </a:lnTo>
                <a:close/>
              </a:path>
            </a:pathLst>
          </a:custGeom>
          <a:solidFill>
            <a:srgbClr val="F1C84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9"/>
          <p:cNvSpPr>
            <a:spLocks/>
          </p:cNvSpPr>
          <p:nvPr/>
        </p:nvSpPr>
        <p:spPr bwMode="auto">
          <a:xfrm>
            <a:off x="4545868" y="2147910"/>
            <a:ext cx="3657687" cy="2006529"/>
          </a:xfrm>
          <a:custGeom>
            <a:avLst/>
            <a:gdLst>
              <a:gd name="T0" fmla="*/ 0 w 1089"/>
              <a:gd name="T1" fmla="*/ 0 h 1023"/>
              <a:gd name="T2" fmla="*/ 561 w 1089"/>
              <a:gd name="T3" fmla="*/ 0 h 1023"/>
              <a:gd name="T4" fmla="*/ 1089 w 1089"/>
              <a:gd name="T5" fmla="*/ 1023 h 1023"/>
              <a:gd name="T6" fmla="*/ 526 w 1089"/>
              <a:gd name="T7" fmla="*/ 1023 h 1023"/>
              <a:gd name="T8" fmla="*/ 0 w 1089"/>
              <a:gd name="T9" fmla="*/ 0 h 1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9" h="1023">
                <a:moveTo>
                  <a:pt x="0" y="0"/>
                </a:moveTo>
                <a:lnTo>
                  <a:pt x="561" y="0"/>
                </a:lnTo>
                <a:lnTo>
                  <a:pt x="1089" y="1023"/>
                </a:lnTo>
                <a:lnTo>
                  <a:pt x="526" y="1023"/>
                </a:lnTo>
                <a:lnTo>
                  <a:pt x="0" y="0"/>
                </a:lnTo>
                <a:close/>
              </a:path>
            </a:pathLst>
          </a:custGeom>
          <a:solidFill>
            <a:srgbClr val="5EC2A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16"/>
          <p:cNvSpPr>
            <a:spLocks/>
          </p:cNvSpPr>
          <p:nvPr/>
        </p:nvSpPr>
        <p:spPr bwMode="auto">
          <a:xfrm>
            <a:off x="1490037" y="4154439"/>
            <a:ext cx="2952349" cy="1206271"/>
          </a:xfrm>
          <a:custGeom>
            <a:avLst/>
            <a:gdLst>
              <a:gd name="T0" fmla="*/ 0 w 879"/>
              <a:gd name="T1" fmla="*/ 615 h 615"/>
              <a:gd name="T2" fmla="*/ 564 w 879"/>
              <a:gd name="T3" fmla="*/ 615 h 615"/>
              <a:gd name="T4" fmla="*/ 879 w 879"/>
              <a:gd name="T5" fmla="*/ 0 h 615"/>
              <a:gd name="T6" fmla="*/ 318 w 879"/>
              <a:gd name="T7" fmla="*/ 0 h 615"/>
              <a:gd name="T8" fmla="*/ 0 w 879"/>
              <a:gd name="T9" fmla="*/ 615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9" h="615">
                <a:moveTo>
                  <a:pt x="0" y="615"/>
                </a:moveTo>
                <a:lnTo>
                  <a:pt x="564" y="615"/>
                </a:lnTo>
                <a:lnTo>
                  <a:pt x="879" y="0"/>
                </a:lnTo>
                <a:lnTo>
                  <a:pt x="318" y="0"/>
                </a:lnTo>
                <a:lnTo>
                  <a:pt x="0" y="615"/>
                </a:lnTo>
                <a:close/>
              </a:path>
            </a:pathLst>
          </a:custGeom>
          <a:solidFill>
            <a:srgbClr val="A2D06E">
              <a:alpha val="8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14"/>
          <p:cNvSpPr>
            <a:spLocks/>
          </p:cNvSpPr>
          <p:nvPr/>
        </p:nvSpPr>
        <p:spPr bwMode="auto">
          <a:xfrm>
            <a:off x="3018289" y="4154439"/>
            <a:ext cx="3308377" cy="1616207"/>
          </a:xfrm>
          <a:custGeom>
            <a:avLst/>
            <a:gdLst>
              <a:gd name="T0" fmla="*/ 0 w 985"/>
              <a:gd name="T1" fmla="*/ 824 h 824"/>
              <a:gd name="T2" fmla="*/ 561 w 985"/>
              <a:gd name="T3" fmla="*/ 824 h 824"/>
              <a:gd name="T4" fmla="*/ 985 w 985"/>
              <a:gd name="T5" fmla="*/ 0 h 824"/>
              <a:gd name="T6" fmla="*/ 424 w 985"/>
              <a:gd name="T7" fmla="*/ 0 h 824"/>
              <a:gd name="T8" fmla="*/ 0 w 985"/>
              <a:gd name="T9" fmla="*/ 824 h 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85" h="824">
                <a:moveTo>
                  <a:pt x="0" y="824"/>
                </a:moveTo>
                <a:lnTo>
                  <a:pt x="561" y="824"/>
                </a:lnTo>
                <a:lnTo>
                  <a:pt x="985" y="0"/>
                </a:lnTo>
                <a:lnTo>
                  <a:pt x="424" y="0"/>
                </a:lnTo>
                <a:lnTo>
                  <a:pt x="0" y="824"/>
                </a:lnTo>
                <a:close/>
              </a:path>
            </a:pathLst>
          </a:custGeom>
          <a:solidFill>
            <a:srgbClr val="F1C84C">
              <a:alpha val="8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11"/>
          <p:cNvSpPr>
            <a:spLocks/>
          </p:cNvSpPr>
          <p:nvPr/>
        </p:nvSpPr>
        <p:spPr bwMode="auto">
          <a:xfrm>
            <a:off x="4545868" y="4154439"/>
            <a:ext cx="3657687" cy="2010452"/>
          </a:xfrm>
          <a:custGeom>
            <a:avLst/>
            <a:gdLst>
              <a:gd name="T0" fmla="*/ 0 w 1089"/>
              <a:gd name="T1" fmla="*/ 1025 h 1025"/>
              <a:gd name="T2" fmla="*/ 561 w 1089"/>
              <a:gd name="T3" fmla="*/ 1025 h 1025"/>
              <a:gd name="T4" fmla="*/ 1089 w 1089"/>
              <a:gd name="T5" fmla="*/ 0 h 1025"/>
              <a:gd name="T6" fmla="*/ 526 w 1089"/>
              <a:gd name="T7" fmla="*/ 0 h 1025"/>
              <a:gd name="T8" fmla="*/ 0 w 1089"/>
              <a:gd name="T9" fmla="*/ 1025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9" h="1025">
                <a:moveTo>
                  <a:pt x="0" y="1025"/>
                </a:moveTo>
                <a:lnTo>
                  <a:pt x="561" y="1025"/>
                </a:lnTo>
                <a:lnTo>
                  <a:pt x="1089" y="0"/>
                </a:lnTo>
                <a:lnTo>
                  <a:pt x="526" y="0"/>
                </a:lnTo>
                <a:lnTo>
                  <a:pt x="0" y="1025"/>
                </a:lnTo>
                <a:close/>
              </a:path>
            </a:pathLst>
          </a:custGeom>
          <a:solidFill>
            <a:srgbClr val="5EC2AA">
              <a:alpha val="8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CAAA122-941D-42DE-8E7B-B714BA0F2F1B}"/>
              </a:ext>
            </a:extLst>
          </p:cNvPr>
          <p:cNvSpPr txBox="1"/>
          <p:nvPr/>
        </p:nvSpPr>
        <p:spPr>
          <a:xfrm>
            <a:off x="2550268" y="3059668"/>
            <a:ext cx="63109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1．理想变换与实际变换</a:t>
            </a:r>
            <a:endParaRPr lang="zh-CN" altLang="en-US" sz="3200" dirty="0"/>
          </a:p>
        </p:txBody>
      </p:sp>
      <p:pic>
        <p:nvPicPr>
          <p:cNvPr id="45" name="图片 44" descr="MommyTalk1618922824257">
            <a:extLst>
              <a:ext uri="{FF2B5EF4-FFF2-40B4-BE49-F238E27FC236}">
                <a16:creationId xmlns:a16="http://schemas.microsoft.com/office/drawing/2014/main" id="{2EE1904A-22BE-4574-B939-B64DE08F9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52" y="1055765"/>
            <a:ext cx="10335260" cy="85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49E2FFE8-2A9E-4398-BCC6-DDF98C72DCA8}"/>
              </a:ext>
            </a:extLst>
          </p:cNvPr>
          <p:cNvSpPr txBox="1"/>
          <p:nvPr/>
        </p:nvSpPr>
        <p:spPr>
          <a:xfrm>
            <a:off x="2462753" y="4209697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2．求解实际变换矩阵：</a:t>
            </a:r>
          </a:p>
        </p:txBody>
      </p:sp>
      <p:pic>
        <p:nvPicPr>
          <p:cNvPr id="48" name="Picture 6">
            <a:extLst>
              <a:ext uri="{FF2B5EF4-FFF2-40B4-BE49-F238E27FC236}">
                <a16:creationId xmlns:a16="http://schemas.microsoft.com/office/drawing/2014/main" id="{74AC9011-A316-4466-92B2-C65F2DCC5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01848" y="5621755"/>
            <a:ext cx="6158349" cy="1178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93121876"/>
      </p:ext>
    </p:extLst>
  </p:cSld>
  <p:clrMapOvr>
    <a:masterClrMapping/>
  </p:clrMapOvr>
  <p:transition spd="slow" advTm="2723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 p14:presetBounceEnd="5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nodeType="withEffect" p14:presetBounceEnd="100000">
                                      <p:stCondLst>
                                        <p:cond delay="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9" dur="201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4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2.96296E-6 L -6.25E-7 -0.03959 " pathEditMode="relative" rAng="0" ptsTypes="AA">
                                          <p:cBhvr>
                                            <p:cTn id="6" dur="2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4" presetClass="path" presetSubtype="0" accel="5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6.25E-7 2.96296E-6 L -6.25E-7 -0.03959 " pathEditMode="relative" rAng="0" ptsTypes="AA">
                                          <p:cBhvr>
                                            <p:cTn id="8" dur="2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64" presetClass="path" presetSubtype="0" accel="5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-6.25E-7 2.96296E-6 L -6.25E-7 -0.03959 " pathEditMode="relative" rAng="0" ptsTypes="AA">
                                          <p:cBhvr>
                                            <p:cTn id="10" dur="2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4" presetClass="path" presetSubtype="0" accel="5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-6.25E-7 2.96296E-6 L -6.25E-7 -0.03959 " pathEditMode="relative" rAng="0" ptsTypes="AA">
                                          <p:cBhvr>
                                            <p:cTn id="12" dur="2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9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-2.59259E-6 L -6.25E-7 0.03866 " pathEditMode="relative" rAng="0" ptsTypes="AA">
                                          <p:cBhvr>
                                            <p:cTn id="14" dur="2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accel="5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6.25E-7 -2.59259E-6 L -6.25E-7 0.03866 " pathEditMode="relative" rAng="0" ptsTypes="AA">
                                          <p:cBhvr>
                                            <p:cTn id="16" dur="2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-6.25E-7 -2.59259E-6 L -6.25E-7 0.03866 " pathEditMode="relative" rAng="0" ptsTypes="AA">
                                          <p:cBhvr>
                                            <p:cTn id="18" dur="2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accel="5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-6.25E-7 -2.59259E-6 L -6.25E-7 0.03866 " pathEditMode="relative" rAng="0" ptsTypes="AA">
                                          <p:cBhvr>
                                            <p:cTn id="20" dur="2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63" presetClass="path" presetSubtype="0" accel="5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2.29167E-6 -3.7037E-6 L 0.70781 -3.7037E-6 " pathEditMode="relative" rAng="0" ptsTypes="AA">
                                          <p:cBhvr>
                                            <p:cTn id="2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39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201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3140311042"/>
              </p:ext>
            </p:extLst>
          </p:nvPr>
        </p:nvGraphicFramePr>
        <p:xfrm>
          <a:off x="712905" y="3242216"/>
          <a:ext cx="3257014" cy="2171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6" name="矩形 25">
            <a:extLst>
              <a:ext uri="{FF2B5EF4-FFF2-40B4-BE49-F238E27FC236}">
                <a16:creationId xmlns:a16="http://schemas.microsoft.com/office/drawing/2014/main" id="{AD34BA52-A36F-402B-942D-49DA3CB3AD11}"/>
              </a:ext>
            </a:extLst>
          </p:cNvPr>
          <p:cNvSpPr/>
          <p:nvPr/>
        </p:nvSpPr>
        <p:spPr>
          <a:xfrm>
            <a:off x="1055802" y="197610"/>
            <a:ext cx="9049732" cy="62220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C7B9280-1847-4C50-9E20-9394029CE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25947" y="197610"/>
            <a:ext cx="8579485" cy="24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9">
            <a:extLst>
              <a:ext uri="{FF2B5EF4-FFF2-40B4-BE49-F238E27FC236}">
                <a16:creationId xmlns:a16="http://schemas.microsoft.com/office/drawing/2014/main" id="{0EB56D57-5A1B-460E-B7F0-732060B90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5983" y="2689985"/>
            <a:ext cx="5966460" cy="1276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4B17B517-B9FF-4B22-8639-7F7E626AA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3"/>
          <a:stretch>
            <a:fillRect/>
          </a:stretch>
        </p:blipFill>
        <p:spPr>
          <a:xfrm>
            <a:off x="1125947" y="3966970"/>
            <a:ext cx="5337810" cy="168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976E56C-9B13-4DD3-A6D8-39877DC4E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947" y="5651790"/>
            <a:ext cx="8822690" cy="629285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16194079-7143-442A-AB6A-E1B09E606444}"/>
              </a:ext>
            </a:extLst>
          </p:cNvPr>
          <p:cNvSpPr/>
          <p:nvPr/>
        </p:nvSpPr>
        <p:spPr>
          <a:xfrm>
            <a:off x="886120" y="122548"/>
            <a:ext cx="9464511" cy="6537842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400879"/>
      </p:ext>
    </p:extLst>
  </p:cSld>
  <p:clrMapOvr>
    <a:masterClrMapping/>
  </p:clrMapOvr>
  <p:transition spd="slow" advTm="189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 37"/>
          <p:cNvSpPr>
            <a:spLocks/>
          </p:cNvSpPr>
          <p:nvPr/>
        </p:nvSpPr>
        <p:spPr bwMode="auto">
          <a:xfrm rot="18366779" flipH="1">
            <a:off x="5057392" y="6054922"/>
            <a:ext cx="484579" cy="163386"/>
          </a:xfrm>
          <a:custGeom>
            <a:avLst/>
            <a:gdLst>
              <a:gd name="T0" fmla="*/ 8 w 1257"/>
              <a:gd name="T1" fmla="*/ 876 h 876"/>
              <a:gd name="T2" fmla="*/ 0 w 1257"/>
              <a:gd name="T3" fmla="*/ 867 h 876"/>
              <a:gd name="T4" fmla="*/ 1257 w 1257"/>
              <a:gd name="T5" fmla="*/ 0 h 876"/>
              <a:gd name="T6" fmla="*/ 1257 w 1257"/>
              <a:gd name="T7" fmla="*/ 8 h 876"/>
              <a:gd name="T8" fmla="*/ 8 w 1257"/>
              <a:gd name="T9" fmla="*/ 876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7" h="876">
                <a:moveTo>
                  <a:pt x="8" y="876"/>
                </a:moveTo>
                <a:lnTo>
                  <a:pt x="0" y="867"/>
                </a:lnTo>
                <a:lnTo>
                  <a:pt x="1257" y="0"/>
                </a:lnTo>
                <a:lnTo>
                  <a:pt x="1257" y="8"/>
                </a:lnTo>
                <a:lnTo>
                  <a:pt x="8" y="87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rgbClr val="7F7F7F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Freeform 7"/>
          <p:cNvSpPr>
            <a:spLocks/>
          </p:cNvSpPr>
          <p:nvPr/>
        </p:nvSpPr>
        <p:spPr bwMode="auto">
          <a:xfrm>
            <a:off x="1196274" y="4138597"/>
            <a:ext cx="625192" cy="484266"/>
          </a:xfrm>
          <a:custGeom>
            <a:avLst/>
            <a:gdLst>
              <a:gd name="T0" fmla="*/ 0 w 1150"/>
              <a:gd name="T1" fmla="*/ 710 h 710"/>
              <a:gd name="T2" fmla="*/ 0 w 1150"/>
              <a:gd name="T3" fmla="*/ 702 h 710"/>
              <a:gd name="T4" fmla="*/ 1150 w 1150"/>
              <a:gd name="T5" fmla="*/ 0 h 710"/>
              <a:gd name="T6" fmla="*/ 1150 w 1150"/>
              <a:gd name="T7" fmla="*/ 0 h 710"/>
              <a:gd name="T8" fmla="*/ 0 w 1150"/>
              <a:gd name="T9" fmla="*/ 710 h 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0" h="710">
                <a:moveTo>
                  <a:pt x="0" y="710"/>
                </a:moveTo>
                <a:lnTo>
                  <a:pt x="0" y="702"/>
                </a:lnTo>
                <a:lnTo>
                  <a:pt x="1150" y="0"/>
                </a:lnTo>
                <a:lnTo>
                  <a:pt x="1150" y="0"/>
                </a:lnTo>
                <a:lnTo>
                  <a:pt x="0" y="71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Oval 22"/>
          <p:cNvSpPr>
            <a:spLocks noChangeArrowheads="1"/>
          </p:cNvSpPr>
          <p:nvPr/>
        </p:nvSpPr>
        <p:spPr bwMode="auto">
          <a:xfrm>
            <a:off x="988592" y="4489745"/>
            <a:ext cx="315639" cy="315638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880660" y="332886"/>
            <a:ext cx="3111689" cy="3111689"/>
          </a:xfrm>
          <a:prstGeom prst="ellipse">
            <a:avLst/>
          </a:prstGeom>
          <a:solidFill>
            <a:srgbClr val="5EC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3. </a:t>
            </a:r>
            <a:r>
              <a:rPr lang="zh-CN" altLang="en-US" sz="2800" dirty="0"/>
              <a:t>将公式转换为二次型 </a:t>
            </a:r>
          </a:p>
        </p:txBody>
      </p:sp>
      <p:grpSp>
        <p:nvGrpSpPr>
          <p:cNvPr id="82" name="组合 81"/>
          <p:cNvGrpSpPr/>
          <p:nvPr/>
        </p:nvGrpSpPr>
        <p:grpSpPr>
          <a:xfrm rot="1800000">
            <a:off x="1330334" y="168792"/>
            <a:ext cx="3316405" cy="3316405"/>
            <a:chOff x="4208466" y="2787254"/>
            <a:chExt cx="3316405" cy="3316405"/>
          </a:xfrm>
        </p:grpSpPr>
        <p:sp>
          <p:nvSpPr>
            <p:cNvPr id="83" name="空心弧 82"/>
            <p:cNvSpPr/>
            <p:nvPr/>
          </p:nvSpPr>
          <p:spPr>
            <a:xfrm>
              <a:off x="4220245" y="2799033"/>
              <a:ext cx="3292846" cy="3292846"/>
            </a:xfrm>
            <a:prstGeom prst="blockArc">
              <a:avLst>
                <a:gd name="adj1" fmla="val 16366763"/>
                <a:gd name="adj2" fmla="val 577684"/>
                <a:gd name="adj3" fmla="val 3037"/>
              </a:avLst>
            </a:prstGeom>
            <a:solidFill>
              <a:srgbClr val="F1C84C"/>
            </a:solidFill>
            <a:ln>
              <a:solidFill>
                <a:srgbClr val="F1C8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4208466" y="2787254"/>
              <a:ext cx="3316405" cy="33164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3" name="图片 92">
            <a:extLst>
              <a:ext uri="{FF2B5EF4-FFF2-40B4-BE49-F238E27FC236}">
                <a16:creationId xmlns:a16="http://schemas.microsoft.com/office/drawing/2014/main" id="{68CE7EB8-DE42-425D-8E99-6AD243812E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09"/>
          <a:stretch>
            <a:fillRect/>
          </a:stretch>
        </p:blipFill>
        <p:spPr>
          <a:xfrm>
            <a:off x="9183800" y="343521"/>
            <a:ext cx="1702435" cy="993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11EEC2DB-D941-45AD-A391-8C92E41E9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884" y="1606097"/>
            <a:ext cx="7159390" cy="10007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5" name="文本框 94">
            <a:extLst>
              <a:ext uri="{FF2B5EF4-FFF2-40B4-BE49-F238E27FC236}">
                <a16:creationId xmlns:a16="http://schemas.microsoft.com/office/drawing/2014/main" id="{A56CCAFA-D4AB-4C66-B488-13D35F2C62E1}"/>
              </a:ext>
            </a:extLst>
          </p:cNvPr>
          <p:cNvSpPr txBox="1"/>
          <p:nvPr/>
        </p:nvSpPr>
        <p:spPr>
          <a:xfrm>
            <a:off x="2206469" y="5191480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/>
              <a:t>M=</a:t>
            </a:r>
          </a:p>
        </p:txBody>
      </p:sp>
      <p:pic>
        <p:nvPicPr>
          <p:cNvPr id="97" name="Picture 12">
            <a:extLst>
              <a:ext uri="{FF2B5EF4-FFF2-40B4-BE49-F238E27FC236}">
                <a16:creationId xmlns:a16="http://schemas.microsoft.com/office/drawing/2014/main" id="{E76EA122-03C1-465F-B7CE-AC32F6494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9126" y="3449388"/>
            <a:ext cx="8952874" cy="25269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26473211"/>
      </p:ext>
    </p:extLst>
  </p:cSld>
  <p:clrMapOvr>
    <a:masterClrMapping/>
  </p:clrMapOvr>
  <p:transition spd="slow" advTm="3682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1005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-0.02878 0.10972 L -4.16667E-7 3.7037E-6 " pathEditMode="relative" rAng="0" ptsTypes="AA">
                                          <p:cBhvr>
                                            <p:cTn id="12" dur="1005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2" y="-548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1005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2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p14:bounceEnd="20000">
                                          <p:cBhvr>
                                            <p:cTn id="20" dur="1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1005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9" grpId="0" animBg="1"/>
          <p:bldP spid="78" grpId="0" animBg="1"/>
          <p:bldP spid="79" grpId="0" animBg="1"/>
          <p:bldP spid="79" grpId="1" animBg="1"/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1005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-0.02878 0.10972 L -4.16667E-7 3.7037E-6 " pathEditMode="relative" rAng="0" ptsTypes="AA">
                                          <p:cBhvr>
                                            <p:cTn id="12" dur="1005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2" y="-548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1005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2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0" dur="1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1005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9" grpId="0" animBg="1"/>
          <p:bldP spid="78" grpId="0" animBg="1"/>
          <p:bldP spid="79" grpId="0" animBg="1"/>
          <p:bldP spid="79" grpId="1" animBg="1"/>
          <p:bldP spid="4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表 7"/>
          <p:cNvGraphicFramePr/>
          <p:nvPr/>
        </p:nvGraphicFramePr>
        <p:xfrm>
          <a:off x="712905" y="3242216"/>
          <a:ext cx="3257014" cy="2171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7" name="矩形 26">
            <a:extLst>
              <a:ext uri="{FF2B5EF4-FFF2-40B4-BE49-F238E27FC236}">
                <a16:creationId xmlns:a16="http://schemas.microsoft.com/office/drawing/2014/main" id="{16194079-7143-442A-AB6A-E1B09E606444}"/>
              </a:ext>
            </a:extLst>
          </p:cNvPr>
          <p:cNvSpPr/>
          <p:nvPr/>
        </p:nvSpPr>
        <p:spPr>
          <a:xfrm>
            <a:off x="1263192" y="141402"/>
            <a:ext cx="8946037" cy="6551628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23C97F-9C61-465D-88CF-B9A527095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193" y="272651"/>
            <a:ext cx="8246364" cy="623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04582"/>
      </p:ext>
    </p:extLst>
  </p:cSld>
  <p:clrMapOvr>
    <a:masterClrMapping/>
  </p:clrMapOvr>
  <p:transition spd="slow" advTm="189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[动画大师]_Oval 18"/>
          <p:cNvSpPr/>
          <p:nvPr/>
        </p:nvSpPr>
        <p:spPr>
          <a:xfrm>
            <a:off x="4447638" y="2987133"/>
            <a:ext cx="3075147" cy="3075147"/>
          </a:xfrm>
          <a:prstGeom prst="ellipse">
            <a:avLst/>
          </a:prstGeom>
          <a:noFill/>
          <a:ln>
            <a:solidFill>
              <a:srgbClr val="A2D06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7744361" y="3327904"/>
            <a:ext cx="2668793" cy="2668793"/>
          </a:xfrm>
          <a:prstGeom prst="ellipse">
            <a:avLst/>
          </a:pr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交互更好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1653166-A35C-42AC-BEFB-78090936296B}"/>
              </a:ext>
            </a:extLst>
          </p:cNvPr>
          <p:cNvSpPr/>
          <p:nvPr/>
        </p:nvSpPr>
        <p:spPr>
          <a:xfrm>
            <a:off x="1568679" y="3267293"/>
            <a:ext cx="2668793" cy="2668793"/>
          </a:xfrm>
          <a:prstGeom prst="ellipse">
            <a:avLst/>
          </a:pr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速度更快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37ED56A-2113-431D-B02D-DCECD1864C67}"/>
              </a:ext>
            </a:extLst>
          </p:cNvPr>
          <p:cNvSpPr/>
          <p:nvPr/>
        </p:nvSpPr>
        <p:spPr>
          <a:xfrm>
            <a:off x="4694604" y="3190309"/>
            <a:ext cx="2668793" cy="2668793"/>
          </a:xfrm>
          <a:prstGeom prst="ellipse">
            <a:avLst/>
          </a:pr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优势</a:t>
            </a:r>
          </a:p>
        </p:txBody>
      </p:sp>
      <p:sp>
        <p:nvSpPr>
          <p:cNvPr id="10" name="[动画大师]_Oval 18">
            <a:extLst>
              <a:ext uri="{FF2B5EF4-FFF2-40B4-BE49-F238E27FC236}">
                <a16:creationId xmlns:a16="http://schemas.microsoft.com/office/drawing/2014/main" id="{E292683A-6EE6-427E-BB38-793951378EF0}"/>
              </a:ext>
            </a:extLst>
          </p:cNvPr>
          <p:cNvSpPr/>
          <p:nvPr/>
        </p:nvSpPr>
        <p:spPr>
          <a:xfrm>
            <a:off x="7548174" y="3124728"/>
            <a:ext cx="3075147" cy="3075147"/>
          </a:xfrm>
          <a:prstGeom prst="ellipse">
            <a:avLst/>
          </a:prstGeom>
          <a:noFill/>
          <a:ln>
            <a:solidFill>
              <a:srgbClr val="A2D06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[动画大师]_Oval 18">
            <a:extLst>
              <a:ext uri="{FF2B5EF4-FFF2-40B4-BE49-F238E27FC236}">
                <a16:creationId xmlns:a16="http://schemas.microsoft.com/office/drawing/2014/main" id="{BEB293D3-FA7E-4AB5-AF62-07A6B3B42F8D}"/>
              </a:ext>
            </a:extLst>
          </p:cNvPr>
          <p:cNvSpPr/>
          <p:nvPr/>
        </p:nvSpPr>
        <p:spPr>
          <a:xfrm>
            <a:off x="1347102" y="3064118"/>
            <a:ext cx="3075147" cy="3075147"/>
          </a:xfrm>
          <a:prstGeom prst="ellipse">
            <a:avLst/>
          </a:prstGeom>
          <a:noFill/>
          <a:ln>
            <a:solidFill>
              <a:srgbClr val="A2D06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72750A6-2620-499C-864E-897634F0FDCA}"/>
              </a:ext>
            </a:extLst>
          </p:cNvPr>
          <p:cNvGrpSpPr/>
          <p:nvPr/>
        </p:nvGrpSpPr>
        <p:grpSpPr>
          <a:xfrm rot="18491957">
            <a:off x="1220171" y="2610334"/>
            <a:ext cx="3316405" cy="3316405"/>
            <a:chOff x="4208466" y="2787254"/>
            <a:chExt cx="3316405" cy="3316405"/>
          </a:xfrm>
        </p:grpSpPr>
        <p:sp>
          <p:nvSpPr>
            <p:cNvPr id="13" name="空心弧 12">
              <a:extLst>
                <a:ext uri="{FF2B5EF4-FFF2-40B4-BE49-F238E27FC236}">
                  <a16:creationId xmlns:a16="http://schemas.microsoft.com/office/drawing/2014/main" id="{1A3BABC7-3C4D-43F4-B2F1-2A08F8D89A86}"/>
                </a:ext>
              </a:extLst>
            </p:cNvPr>
            <p:cNvSpPr/>
            <p:nvPr/>
          </p:nvSpPr>
          <p:spPr>
            <a:xfrm>
              <a:off x="4220245" y="2799033"/>
              <a:ext cx="3292846" cy="3292846"/>
            </a:xfrm>
            <a:prstGeom prst="blockArc">
              <a:avLst>
                <a:gd name="adj1" fmla="val 16366763"/>
                <a:gd name="adj2" fmla="val 577684"/>
                <a:gd name="adj3" fmla="val 3037"/>
              </a:avLst>
            </a:prstGeom>
            <a:solidFill>
              <a:srgbClr val="F1C84C"/>
            </a:solidFill>
            <a:ln>
              <a:solidFill>
                <a:srgbClr val="F1C8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682F248-C2ED-4E34-A4B8-2E41853CEFAA}"/>
                </a:ext>
              </a:extLst>
            </p:cNvPr>
            <p:cNvSpPr/>
            <p:nvPr/>
          </p:nvSpPr>
          <p:spPr>
            <a:xfrm>
              <a:off x="4208466" y="2787254"/>
              <a:ext cx="3316405" cy="33164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552A88C-98DE-4508-B4CE-1F78119FDD1E}"/>
              </a:ext>
            </a:extLst>
          </p:cNvPr>
          <p:cNvGrpSpPr/>
          <p:nvPr/>
        </p:nvGrpSpPr>
        <p:grpSpPr>
          <a:xfrm rot="18491957">
            <a:off x="4326123" y="2691662"/>
            <a:ext cx="3316405" cy="3316405"/>
            <a:chOff x="4208466" y="2787254"/>
            <a:chExt cx="3316405" cy="3316405"/>
          </a:xfrm>
        </p:grpSpPr>
        <p:sp>
          <p:nvSpPr>
            <p:cNvPr id="18" name="空心弧 17">
              <a:extLst>
                <a:ext uri="{FF2B5EF4-FFF2-40B4-BE49-F238E27FC236}">
                  <a16:creationId xmlns:a16="http://schemas.microsoft.com/office/drawing/2014/main" id="{CEFB08B7-66D2-4FF9-9389-94AF6B2A0079}"/>
                </a:ext>
              </a:extLst>
            </p:cNvPr>
            <p:cNvSpPr/>
            <p:nvPr/>
          </p:nvSpPr>
          <p:spPr>
            <a:xfrm>
              <a:off x="4220245" y="2799033"/>
              <a:ext cx="3292846" cy="3292846"/>
            </a:xfrm>
            <a:prstGeom prst="blockArc">
              <a:avLst>
                <a:gd name="adj1" fmla="val 16366763"/>
                <a:gd name="adj2" fmla="val 577684"/>
                <a:gd name="adj3" fmla="val 3037"/>
              </a:avLst>
            </a:prstGeom>
            <a:solidFill>
              <a:srgbClr val="F1C84C"/>
            </a:solidFill>
            <a:ln>
              <a:solidFill>
                <a:srgbClr val="F1C8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44CFABA-0E96-4CC1-B0F6-93073E37C526}"/>
                </a:ext>
              </a:extLst>
            </p:cNvPr>
            <p:cNvSpPr/>
            <p:nvPr/>
          </p:nvSpPr>
          <p:spPr>
            <a:xfrm>
              <a:off x="4208466" y="2787254"/>
              <a:ext cx="3316405" cy="33164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43E6F62-B576-4A7C-90B1-E8A68D233D9F}"/>
              </a:ext>
            </a:extLst>
          </p:cNvPr>
          <p:cNvGrpSpPr/>
          <p:nvPr/>
        </p:nvGrpSpPr>
        <p:grpSpPr>
          <a:xfrm rot="18491957">
            <a:off x="7476369" y="2797111"/>
            <a:ext cx="3316405" cy="3316405"/>
            <a:chOff x="4208466" y="2787254"/>
            <a:chExt cx="3316405" cy="3316405"/>
          </a:xfrm>
        </p:grpSpPr>
        <p:sp>
          <p:nvSpPr>
            <p:cNvPr id="22" name="空心弧 21">
              <a:extLst>
                <a:ext uri="{FF2B5EF4-FFF2-40B4-BE49-F238E27FC236}">
                  <a16:creationId xmlns:a16="http://schemas.microsoft.com/office/drawing/2014/main" id="{FD6557C3-5C16-4475-92B9-8BBF16990578}"/>
                </a:ext>
              </a:extLst>
            </p:cNvPr>
            <p:cNvSpPr/>
            <p:nvPr/>
          </p:nvSpPr>
          <p:spPr>
            <a:xfrm>
              <a:off x="4220245" y="2799033"/>
              <a:ext cx="3292846" cy="3292846"/>
            </a:xfrm>
            <a:prstGeom prst="blockArc">
              <a:avLst>
                <a:gd name="adj1" fmla="val 16366763"/>
                <a:gd name="adj2" fmla="val 577684"/>
                <a:gd name="adj3" fmla="val 3037"/>
              </a:avLst>
            </a:prstGeom>
            <a:solidFill>
              <a:srgbClr val="F1C84C"/>
            </a:solidFill>
            <a:ln>
              <a:solidFill>
                <a:srgbClr val="F1C8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9BA285B-F8B2-4AD3-BB7F-DF0CAFAA0348}"/>
                </a:ext>
              </a:extLst>
            </p:cNvPr>
            <p:cNvSpPr/>
            <p:nvPr/>
          </p:nvSpPr>
          <p:spPr>
            <a:xfrm>
              <a:off x="4208466" y="2787254"/>
              <a:ext cx="3316405" cy="33164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6318987"/>
      </p:ext>
    </p:extLst>
  </p:cSld>
  <p:clrMapOvr>
    <a:masterClrMapping/>
  </p:clrMapOvr>
  <p:transition spd="slow" advTm="4606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grpId="1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9" dur="201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8" presetClass="emph" presetSubtype="0" repeatCount="indefinite" accel="62000" decel="38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4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fill="hold" grpId="1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6" dur="201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9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fill="hold" grpId="1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1" dur="201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repeatCount="indefinite" accel="62000" decel="38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repeatCount="indefinite" accel="62000" decel="38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5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2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p14:bounceEnd="20000">
                                          <p:cBhvr>
                                            <p:cTn id="30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2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8" presetClass="emph" presetSubtype="0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p14:bounceEnd="20000">
                                          <p:cBhvr>
                                            <p:cTn id="35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2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8" presetClass="emph" presetSubtype="0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p14:bounceEnd="20000">
                                          <p:cBhvr>
                                            <p:cTn id="40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4" grpId="0" animBg="1"/>
          <p:bldP spid="4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201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8" presetClass="emph" presetSubtype="0" repeatCount="indefinite" accel="62000" decel="38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4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201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9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1" dur="201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repeatCount="indefinite" accel="62000" decel="38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8" presetClass="emph" presetSubtype="0" repeatCount="indefinite" accel="62000" decel="38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5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2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2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5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2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0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4" grpId="0" animBg="1"/>
          <p:bldP spid="4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1" grpId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11023066" y="2555914"/>
            <a:ext cx="1421370" cy="2285498"/>
            <a:chOff x="2175266" y="2319163"/>
            <a:chExt cx="1421370" cy="2285498"/>
          </a:xfrm>
        </p:grpSpPr>
        <p:sp>
          <p:nvSpPr>
            <p:cNvPr id="53" name="任意多边形 52"/>
            <p:cNvSpPr/>
            <p:nvPr/>
          </p:nvSpPr>
          <p:spPr>
            <a:xfrm>
              <a:off x="2175266" y="2319163"/>
              <a:ext cx="1421370" cy="1579418"/>
            </a:xfrm>
            <a:custGeom>
              <a:avLst/>
              <a:gdLst>
                <a:gd name="connsiteX0" fmla="*/ 219075 w 1152525"/>
                <a:gd name="connsiteY0" fmla="*/ 304800 h 1228725"/>
                <a:gd name="connsiteX1" fmla="*/ 342900 w 1152525"/>
                <a:gd name="connsiteY1" fmla="*/ 28575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304800 h 1228725"/>
                <a:gd name="connsiteX1" fmla="*/ 390525 w 1152525"/>
                <a:gd name="connsiteY1" fmla="*/ 266700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304800 h 1228725"/>
                <a:gd name="connsiteX1" fmla="*/ 600075 w 1152525"/>
                <a:gd name="connsiteY1" fmla="*/ 19050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304800 h 1228725"/>
                <a:gd name="connsiteX1" fmla="*/ 600075 w 1152525"/>
                <a:gd name="connsiteY1" fmla="*/ 19050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304800 h 1228725"/>
                <a:gd name="connsiteX1" fmla="*/ 600075 w 1152525"/>
                <a:gd name="connsiteY1" fmla="*/ 19050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287584 h 1211509"/>
                <a:gd name="connsiteX1" fmla="*/ 600075 w 1152525"/>
                <a:gd name="connsiteY1" fmla="*/ 1834 h 1211509"/>
                <a:gd name="connsiteX2" fmla="*/ 1152525 w 1152525"/>
                <a:gd name="connsiteY2" fmla="*/ 382834 h 1211509"/>
                <a:gd name="connsiteX3" fmla="*/ 495300 w 1152525"/>
                <a:gd name="connsiteY3" fmla="*/ 1211509 h 1211509"/>
                <a:gd name="connsiteX4" fmla="*/ 0 w 1152525"/>
                <a:gd name="connsiteY4" fmla="*/ 754309 h 1211509"/>
                <a:gd name="connsiteX5" fmla="*/ 219075 w 1152525"/>
                <a:gd name="connsiteY5" fmla="*/ 287584 h 1211509"/>
                <a:gd name="connsiteX0" fmla="*/ 219075 w 1152525"/>
                <a:gd name="connsiteY0" fmla="*/ 287584 h 1211509"/>
                <a:gd name="connsiteX1" fmla="*/ 600075 w 1152525"/>
                <a:gd name="connsiteY1" fmla="*/ 1834 h 1211509"/>
                <a:gd name="connsiteX2" fmla="*/ 1152525 w 1152525"/>
                <a:gd name="connsiteY2" fmla="*/ 382834 h 1211509"/>
                <a:gd name="connsiteX3" fmla="*/ 495300 w 1152525"/>
                <a:gd name="connsiteY3" fmla="*/ 1211509 h 1211509"/>
                <a:gd name="connsiteX4" fmla="*/ 0 w 1152525"/>
                <a:gd name="connsiteY4" fmla="*/ 754309 h 1211509"/>
                <a:gd name="connsiteX5" fmla="*/ 219075 w 1152525"/>
                <a:gd name="connsiteY5" fmla="*/ 287584 h 1211509"/>
                <a:gd name="connsiteX0" fmla="*/ 219075 w 1152525"/>
                <a:gd name="connsiteY0" fmla="*/ 308405 h 1232330"/>
                <a:gd name="connsiteX1" fmla="*/ 600075 w 1152525"/>
                <a:gd name="connsiteY1" fmla="*/ 22655 h 1232330"/>
                <a:gd name="connsiteX2" fmla="*/ 1152525 w 1152525"/>
                <a:gd name="connsiteY2" fmla="*/ 403655 h 1232330"/>
                <a:gd name="connsiteX3" fmla="*/ 495300 w 1152525"/>
                <a:gd name="connsiteY3" fmla="*/ 1232330 h 1232330"/>
                <a:gd name="connsiteX4" fmla="*/ 0 w 1152525"/>
                <a:gd name="connsiteY4" fmla="*/ 775130 h 1232330"/>
                <a:gd name="connsiteX5" fmla="*/ 219075 w 1152525"/>
                <a:gd name="connsiteY5" fmla="*/ 308405 h 1232330"/>
                <a:gd name="connsiteX0" fmla="*/ 219075 w 1133475"/>
                <a:gd name="connsiteY0" fmla="*/ 306820 h 1230745"/>
                <a:gd name="connsiteX1" fmla="*/ 600075 w 1133475"/>
                <a:gd name="connsiteY1" fmla="*/ 21070 h 1230745"/>
                <a:gd name="connsiteX2" fmla="*/ 1133475 w 1133475"/>
                <a:gd name="connsiteY2" fmla="*/ 416357 h 1230745"/>
                <a:gd name="connsiteX3" fmla="*/ 495300 w 1133475"/>
                <a:gd name="connsiteY3" fmla="*/ 1230745 h 1230745"/>
                <a:gd name="connsiteX4" fmla="*/ 0 w 1133475"/>
                <a:gd name="connsiteY4" fmla="*/ 773545 h 1230745"/>
                <a:gd name="connsiteX5" fmla="*/ 219075 w 1133475"/>
                <a:gd name="connsiteY5" fmla="*/ 306820 h 1230745"/>
                <a:gd name="connsiteX0" fmla="*/ 219075 w 1133475"/>
                <a:gd name="connsiteY0" fmla="*/ 299770 h 1223695"/>
                <a:gd name="connsiteX1" fmla="*/ 600075 w 1133475"/>
                <a:gd name="connsiteY1" fmla="*/ 14020 h 1223695"/>
                <a:gd name="connsiteX2" fmla="*/ 1133475 w 1133475"/>
                <a:gd name="connsiteY2" fmla="*/ 409307 h 1223695"/>
                <a:gd name="connsiteX3" fmla="*/ 495300 w 1133475"/>
                <a:gd name="connsiteY3" fmla="*/ 1223695 h 1223695"/>
                <a:gd name="connsiteX4" fmla="*/ 0 w 1133475"/>
                <a:gd name="connsiteY4" fmla="*/ 766495 h 1223695"/>
                <a:gd name="connsiteX5" fmla="*/ 219075 w 1133475"/>
                <a:gd name="connsiteY5" fmla="*/ 299770 h 1223695"/>
                <a:gd name="connsiteX0" fmla="*/ 219075 w 1287830"/>
                <a:gd name="connsiteY0" fmla="*/ 299770 h 1223695"/>
                <a:gd name="connsiteX1" fmla="*/ 600075 w 1287830"/>
                <a:gd name="connsiteY1" fmla="*/ 14020 h 1223695"/>
                <a:gd name="connsiteX2" fmla="*/ 1133475 w 1287830"/>
                <a:gd name="connsiteY2" fmla="*/ 409307 h 1223695"/>
                <a:gd name="connsiteX3" fmla="*/ 495300 w 1287830"/>
                <a:gd name="connsiteY3" fmla="*/ 1223695 h 1223695"/>
                <a:gd name="connsiteX4" fmla="*/ 0 w 1287830"/>
                <a:gd name="connsiteY4" fmla="*/ 766495 h 1223695"/>
                <a:gd name="connsiteX5" fmla="*/ 219075 w 1287830"/>
                <a:gd name="connsiteY5" fmla="*/ 299770 h 1223695"/>
                <a:gd name="connsiteX0" fmla="*/ 219075 w 1330240"/>
                <a:gd name="connsiteY0" fmla="*/ 299770 h 1242441"/>
                <a:gd name="connsiteX1" fmla="*/ 600075 w 1330240"/>
                <a:gd name="connsiteY1" fmla="*/ 14020 h 1242441"/>
                <a:gd name="connsiteX2" fmla="*/ 1133475 w 1330240"/>
                <a:gd name="connsiteY2" fmla="*/ 409307 h 1242441"/>
                <a:gd name="connsiteX3" fmla="*/ 495300 w 1330240"/>
                <a:gd name="connsiteY3" fmla="*/ 1223695 h 1242441"/>
                <a:gd name="connsiteX4" fmla="*/ 0 w 1330240"/>
                <a:gd name="connsiteY4" fmla="*/ 766495 h 1242441"/>
                <a:gd name="connsiteX5" fmla="*/ 219075 w 1330240"/>
                <a:gd name="connsiteY5" fmla="*/ 299770 h 1242441"/>
                <a:gd name="connsiteX0" fmla="*/ 219075 w 1327762"/>
                <a:gd name="connsiteY0" fmla="*/ 299770 h 1205542"/>
                <a:gd name="connsiteX1" fmla="*/ 600075 w 1327762"/>
                <a:gd name="connsiteY1" fmla="*/ 14020 h 1205542"/>
                <a:gd name="connsiteX2" fmla="*/ 1133475 w 1327762"/>
                <a:gd name="connsiteY2" fmla="*/ 409307 h 1205542"/>
                <a:gd name="connsiteX3" fmla="*/ 481013 w 1327762"/>
                <a:gd name="connsiteY3" fmla="*/ 1185595 h 1205542"/>
                <a:gd name="connsiteX4" fmla="*/ 0 w 1327762"/>
                <a:gd name="connsiteY4" fmla="*/ 766495 h 1205542"/>
                <a:gd name="connsiteX5" fmla="*/ 219075 w 1327762"/>
                <a:gd name="connsiteY5" fmla="*/ 299770 h 1205542"/>
                <a:gd name="connsiteX0" fmla="*/ 219075 w 1318623"/>
                <a:gd name="connsiteY0" fmla="*/ 299770 h 1197469"/>
                <a:gd name="connsiteX1" fmla="*/ 600075 w 1318623"/>
                <a:gd name="connsiteY1" fmla="*/ 14020 h 1197469"/>
                <a:gd name="connsiteX2" fmla="*/ 1133475 w 1318623"/>
                <a:gd name="connsiteY2" fmla="*/ 409307 h 1197469"/>
                <a:gd name="connsiteX3" fmla="*/ 481013 w 1318623"/>
                <a:gd name="connsiteY3" fmla="*/ 1185595 h 1197469"/>
                <a:gd name="connsiteX4" fmla="*/ 0 w 1318623"/>
                <a:gd name="connsiteY4" fmla="*/ 766495 h 1197469"/>
                <a:gd name="connsiteX5" fmla="*/ 219075 w 1318623"/>
                <a:gd name="connsiteY5" fmla="*/ 299770 h 1197469"/>
                <a:gd name="connsiteX0" fmla="*/ 219075 w 1336824"/>
                <a:gd name="connsiteY0" fmla="*/ 299770 h 1198539"/>
                <a:gd name="connsiteX1" fmla="*/ 600075 w 1336824"/>
                <a:gd name="connsiteY1" fmla="*/ 14020 h 1198539"/>
                <a:gd name="connsiteX2" fmla="*/ 1133475 w 1336824"/>
                <a:gd name="connsiteY2" fmla="*/ 409307 h 1198539"/>
                <a:gd name="connsiteX3" fmla="*/ 481013 w 1336824"/>
                <a:gd name="connsiteY3" fmla="*/ 1185595 h 1198539"/>
                <a:gd name="connsiteX4" fmla="*/ 0 w 1336824"/>
                <a:gd name="connsiteY4" fmla="*/ 766495 h 1198539"/>
                <a:gd name="connsiteX5" fmla="*/ 219075 w 1336824"/>
                <a:gd name="connsiteY5" fmla="*/ 299770 h 1198539"/>
                <a:gd name="connsiteX0" fmla="*/ 219075 w 1316218"/>
                <a:gd name="connsiteY0" fmla="*/ 299770 h 1199999"/>
                <a:gd name="connsiteX1" fmla="*/ 600075 w 1316218"/>
                <a:gd name="connsiteY1" fmla="*/ 14020 h 1199999"/>
                <a:gd name="connsiteX2" fmla="*/ 1133475 w 1316218"/>
                <a:gd name="connsiteY2" fmla="*/ 409307 h 1199999"/>
                <a:gd name="connsiteX3" fmla="*/ 481013 w 1316218"/>
                <a:gd name="connsiteY3" fmla="*/ 1185595 h 1199999"/>
                <a:gd name="connsiteX4" fmla="*/ 0 w 1316218"/>
                <a:gd name="connsiteY4" fmla="*/ 766495 h 1199999"/>
                <a:gd name="connsiteX5" fmla="*/ 219075 w 1316218"/>
                <a:gd name="connsiteY5" fmla="*/ 299770 h 1199999"/>
                <a:gd name="connsiteX0" fmla="*/ 0 w 1097143"/>
                <a:gd name="connsiteY0" fmla="*/ 299770 h 1199999"/>
                <a:gd name="connsiteX1" fmla="*/ 381000 w 1097143"/>
                <a:gd name="connsiteY1" fmla="*/ 14020 h 1199999"/>
                <a:gd name="connsiteX2" fmla="*/ 914400 w 1097143"/>
                <a:gd name="connsiteY2" fmla="*/ 409307 h 1199999"/>
                <a:gd name="connsiteX3" fmla="*/ 261938 w 1097143"/>
                <a:gd name="connsiteY3" fmla="*/ 1185595 h 1199999"/>
                <a:gd name="connsiteX4" fmla="*/ 0 w 1097143"/>
                <a:gd name="connsiteY4" fmla="*/ 299770 h 1199999"/>
                <a:gd name="connsiteX0" fmla="*/ 198577 w 1295720"/>
                <a:gd name="connsiteY0" fmla="*/ 299770 h 1199999"/>
                <a:gd name="connsiteX1" fmla="*/ 579577 w 1295720"/>
                <a:gd name="connsiteY1" fmla="*/ 14020 h 1199999"/>
                <a:gd name="connsiteX2" fmla="*/ 1112977 w 1295720"/>
                <a:gd name="connsiteY2" fmla="*/ 409307 h 1199999"/>
                <a:gd name="connsiteX3" fmla="*/ 460515 w 1295720"/>
                <a:gd name="connsiteY3" fmla="*/ 1185595 h 1199999"/>
                <a:gd name="connsiteX4" fmla="*/ 198577 w 1295720"/>
                <a:gd name="connsiteY4" fmla="*/ 299770 h 1199999"/>
                <a:gd name="connsiteX0" fmla="*/ 232010 w 1329153"/>
                <a:gd name="connsiteY0" fmla="*/ 299770 h 1199999"/>
                <a:gd name="connsiteX1" fmla="*/ 613010 w 1329153"/>
                <a:gd name="connsiteY1" fmla="*/ 14020 h 1199999"/>
                <a:gd name="connsiteX2" fmla="*/ 1146410 w 1329153"/>
                <a:gd name="connsiteY2" fmla="*/ 409307 h 1199999"/>
                <a:gd name="connsiteX3" fmla="*/ 493948 w 1329153"/>
                <a:gd name="connsiteY3" fmla="*/ 1185595 h 1199999"/>
                <a:gd name="connsiteX4" fmla="*/ 232010 w 1329153"/>
                <a:gd name="connsiteY4" fmla="*/ 299770 h 1199999"/>
                <a:gd name="connsiteX0" fmla="*/ 232010 w 1703294"/>
                <a:gd name="connsiteY0" fmla="*/ 299770 h 1205861"/>
                <a:gd name="connsiteX1" fmla="*/ 613010 w 1703294"/>
                <a:gd name="connsiteY1" fmla="*/ 14020 h 1205861"/>
                <a:gd name="connsiteX2" fmla="*/ 1146410 w 1703294"/>
                <a:gd name="connsiteY2" fmla="*/ 409307 h 1205861"/>
                <a:gd name="connsiteX3" fmla="*/ 1688856 w 1703294"/>
                <a:gd name="connsiteY3" fmla="*/ 865891 h 1205861"/>
                <a:gd name="connsiteX4" fmla="*/ 493948 w 1703294"/>
                <a:gd name="connsiteY4" fmla="*/ 1185595 h 1205861"/>
                <a:gd name="connsiteX5" fmla="*/ 232010 w 1703294"/>
                <a:gd name="connsiteY5" fmla="*/ 299770 h 1205861"/>
                <a:gd name="connsiteX0" fmla="*/ 232010 w 1420859"/>
                <a:gd name="connsiteY0" fmla="*/ 299770 h 1205861"/>
                <a:gd name="connsiteX1" fmla="*/ 613010 w 1420859"/>
                <a:gd name="connsiteY1" fmla="*/ 14020 h 1205861"/>
                <a:gd name="connsiteX2" fmla="*/ 1146410 w 1420859"/>
                <a:gd name="connsiteY2" fmla="*/ 409307 h 1205861"/>
                <a:gd name="connsiteX3" fmla="*/ 1393434 w 1420859"/>
                <a:gd name="connsiteY3" fmla="*/ 865891 h 1205861"/>
                <a:gd name="connsiteX4" fmla="*/ 493948 w 1420859"/>
                <a:gd name="connsiteY4" fmla="*/ 1185595 h 1205861"/>
                <a:gd name="connsiteX5" fmla="*/ 232010 w 1420859"/>
                <a:gd name="connsiteY5" fmla="*/ 299770 h 1205861"/>
                <a:gd name="connsiteX0" fmla="*/ 232010 w 1480057"/>
                <a:gd name="connsiteY0" fmla="*/ 313437 h 1219528"/>
                <a:gd name="connsiteX1" fmla="*/ 613010 w 1480057"/>
                <a:gd name="connsiteY1" fmla="*/ 27687 h 1219528"/>
                <a:gd name="connsiteX2" fmla="*/ 1399628 w 1480057"/>
                <a:gd name="connsiteY2" fmla="*/ 282297 h 1219528"/>
                <a:gd name="connsiteX3" fmla="*/ 1393434 w 1480057"/>
                <a:gd name="connsiteY3" fmla="*/ 879558 h 1219528"/>
                <a:gd name="connsiteX4" fmla="*/ 493948 w 1480057"/>
                <a:gd name="connsiteY4" fmla="*/ 1199262 h 1219528"/>
                <a:gd name="connsiteX5" fmla="*/ 232010 w 1480057"/>
                <a:gd name="connsiteY5" fmla="*/ 313437 h 1219528"/>
                <a:gd name="connsiteX0" fmla="*/ 232010 w 1480057"/>
                <a:gd name="connsiteY0" fmla="*/ 645154 h 1551245"/>
                <a:gd name="connsiteX1" fmla="*/ 655213 w 1480057"/>
                <a:gd name="connsiteY1" fmla="*/ 7712 h 1551245"/>
                <a:gd name="connsiteX2" fmla="*/ 1399628 w 1480057"/>
                <a:gd name="connsiteY2" fmla="*/ 614014 h 1551245"/>
                <a:gd name="connsiteX3" fmla="*/ 1393434 w 1480057"/>
                <a:gd name="connsiteY3" fmla="*/ 1211275 h 1551245"/>
                <a:gd name="connsiteX4" fmla="*/ 493948 w 1480057"/>
                <a:gd name="connsiteY4" fmla="*/ 1530979 h 1551245"/>
                <a:gd name="connsiteX5" fmla="*/ 232010 w 1480057"/>
                <a:gd name="connsiteY5" fmla="*/ 645154 h 1551245"/>
                <a:gd name="connsiteX0" fmla="*/ 225617 w 1501799"/>
                <a:gd name="connsiteY0" fmla="*/ 631086 h 1551245"/>
                <a:gd name="connsiteX1" fmla="*/ 676955 w 1501799"/>
                <a:gd name="connsiteY1" fmla="*/ 7712 h 1551245"/>
                <a:gd name="connsiteX2" fmla="*/ 1421370 w 1501799"/>
                <a:gd name="connsiteY2" fmla="*/ 614014 h 1551245"/>
                <a:gd name="connsiteX3" fmla="*/ 1415176 w 1501799"/>
                <a:gd name="connsiteY3" fmla="*/ 1211275 h 1551245"/>
                <a:gd name="connsiteX4" fmla="*/ 515690 w 1501799"/>
                <a:gd name="connsiteY4" fmla="*/ 1530979 h 1551245"/>
                <a:gd name="connsiteX5" fmla="*/ 225617 w 1501799"/>
                <a:gd name="connsiteY5" fmla="*/ 631086 h 1551245"/>
                <a:gd name="connsiteX0" fmla="*/ 225617 w 1501799"/>
                <a:gd name="connsiteY0" fmla="*/ 651026 h 1571185"/>
                <a:gd name="connsiteX1" fmla="*/ 676955 w 1501799"/>
                <a:gd name="connsiteY1" fmla="*/ 27652 h 1571185"/>
                <a:gd name="connsiteX2" fmla="*/ 1091620 w 1501799"/>
                <a:gd name="connsiteY2" fmla="*/ 162071 h 1571185"/>
                <a:gd name="connsiteX3" fmla="*/ 1421370 w 1501799"/>
                <a:gd name="connsiteY3" fmla="*/ 633954 h 1571185"/>
                <a:gd name="connsiteX4" fmla="*/ 1415176 w 1501799"/>
                <a:gd name="connsiteY4" fmla="*/ 1231215 h 1571185"/>
                <a:gd name="connsiteX5" fmla="*/ 515690 w 1501799"/>
                <a:gd name="connsiteY5" fmla="*/ 1550919 h 1571185"/>
                <a:gd name="connsiteX6" fmla="*/ 225617 w 1501799"/>
                <a:gd name="connsiteY6" fmla="*/ 651026 h 1571185"/>
                <a:gd name="connsiteX0" fmla="*/ 225617 w 1501799"/>
                <a:gd name="connsiteY0" fmla="*/ 637891 h 1558050"/>
                <a:gd name="connsiteX1" fmla="*/ 676955 w 1501799"/>
                <a:gd name="connsiteY1" fmla="*/ 14517 h 1558050"/>
                <a:gd name="connsiteX2" fmla="*/ 993146 w 1501799"/>
                <a:gd name="connsiteY2" fmla="*/ 317749 h 1558050"/>
                <a:gd name="connsiteX3" fmla="*/ 1421370 w 1501799"/>
                <a:gd name="connsiteY3" fmla="*/ 620819 h 1558050"/>
                <a:gd name="connsiteX4" fmla="*/ 1415176 w 1501799"/>
                <a:gd name="connsiteY4" fmla="*/ 1218080 h 1558050"/>
                <a:gd name="connsiteX5" fmla="*/ 515690 w 1501799"/>
                <a:gd name="connsiteY5" fmla="*/ 1537784 h 1558050"/>
                <a:gd name="connsiteX6" fmla="*/ 225617 w 1501799"/>
                <a:gd name="connsiteY6" fmla="*/ 637891 h 1558050"/>
                <a:gd name="connsiteX0" fmla="*/ 225617 w 1447155"/>
                <a:gd name="connsiteY0" fmla="*/ 637891 h 1579418"/>
                <a:gd name="connsiteX1" fmla="*/ 676955 w 1447155"/>
                <a:gd name="connsiteY1" fmla="*/ 14517 h 1579418"/>
                <a:gd name="connsiteX2" fmla="*/ 993146 w 1447155"/>
                <a:gd name="connsiteY2" fmla="*/ 317749 h 1579418"/>
                <a:gd name="connsiteX3" fmla="*/ 1421370 w 1447155"/>
                <a:gd name="connsiteY3" fmla="*/ 620819 h 1579418"/>
                <a:gd name="connsiteX4" fmla="*/ 1133822 w 1447155"/>
                <a:gd name="connsiteY4" fmla="*/ 1415028 h 1579418"/>
                <a:gd name="connsiteX5" fmla="*/ 515690 w 1447155"/>
                <a:gd name="connsiteY5" fmla="*/ 1537784 h 1579418"/>
                <a:gd name="connsiteX6" fmla="*/ 225617 w 1447155"/>
                <a:gd name="connsiteY6" fmla="*/ 637891 h 1579418"/>
                <a:gd name="connsiteX0" fmla="*/ 225617 w 1421370"/>
                <a:gd name="connsiteY0" fmla="*/ 637891 h 1579418"/>
                <a:gd name="connsiteX1" fmla="*/ 676955 w 1421370"/>
                <a:gd name="connsiteY1" fmla="*/ 14517 h 1579418"/>
                <a:gd name="connsiteX2" fmla="*/ 993146 w 1421370"/>
                <a:gd name="connsiteY2" fmla="*/ 317749 h 1579418"/>
                <a:gd name="connsiteX3" fmla="*/ 1421370 w 1421370"/>
                <a:gd name="connsiteY3" fmla="*/ 620819 h 1579418"/>
                <a:gd name="connsiteX4" fmla="*/ 1133822 w 1421370"/>
                <a:gd name="connsiteY4" fmla="*/ 1415028 h 1579418"/>
                <a:gd name="connsiteX5" fmla="*/ 515690 w 1421370"/>
                <a:gd name="connsiteY5" fmla="*/ 1537784 h 1579418"/>
                <a:gd name="connsiteX6" fmla="*/ 225617 w 1421370"/>
                <a:gd name="connsiteY6" fmla="*/ 637891 h 157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1370" h="1579418">
                  <a:moveTo>
                    <a:pt x="225617" y="637891"/>
                  </a:moveTo>
                  <a:cubicBezTo>
                    <a:pt x="309754" y="542641"/>
                    <a:pt x="221343" y="-9296"/>
                    <a:pt x="676955" y="14517"/>
                  </a:cubicBezTo>
                  <a:cubicBezTo>
                    <a:pt x="821289" y="-66976"/>
                    <a:pt x="869077" y="216699"/>
                    <a:pt x="993146" y="317749"/>
                  </a:cubicBezTo>
                  <a:cubicBezTo>
                    <a:pt x="1117215" y="418799"/>
                    <a:pt x="1367444" y="442628"/>
                    <a:pt x="1421370" y="620819"/>
                  </a:cubicBezTo>
                  <a:cubicBezTo>
                    <a:pt x="1408419" y="936299"/>
                    <a:pt x="1242566" y="1285647"/>
                    <a:pt x="1133822" y="1415028"/>
                  </a:cubicBezTo>
                  <a:cubicBezTo>
                    <a:pt x="1025078" y="1544409"/>
                    <a:pt x="692848" y="1636827"/>
                    <a:pt x="515690" y="1537784"/>
                  </a:cubicBezTo>
                  <a:cubicBezTo>
                    <a:pt x="242639" y="1499684"/>
                    <a:pt x="-310957" y="1080803"/>
                    <a:pt x="225617" y="637891"/>
                  </a:cubicBezTo>
                  <a:close/>
                </a:path>
              </a:pathLst>
            </a:custGeom>
            <a:solidFill>
              <a:srgbClr val="2B6F5F"/>
            </a:solidFill>
            <a:ln>
              <a:noFill/>
            </a:ln>
            <a:effectLst>
              <a:glow rad="101600">
                <a:schemeClr val="accent2">
                  <a:satMod val="175000"/>
                  <a:alpha val="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2629598" y="3237517"/>
              <a:ext cx="351869" cy="1367144"/>
            </a:xfrm>
            <a:custGeom>
              <a:avLst/>
              <a:gdLst>
                <a:gd name="connsiteX0" fmla="*/ 219075 w 342900"/>
                <a:gd name="connsiteY0" fmla="*/ 1366838 h 1366838"/>
                <a:gd name="connsiteX1" fmla="*/ 342900 w 342900"/>
                <a:gd name="connsiteY1" fmla="*/ 1362075 h 1366838"/>
                <a:gd name="connsiteX2" fmla="*/ 314325 w 342900"/>
                <a:gd name="connsiteY2" fmla="*/ 0 h 1366838"/>
                <a:gd name="connsiteX3" fmla="*/ 261938 w 342900"/>
                <a:gd name="connsiteY3" fmla="*/ 423863 h 1366838"/>
                <a:gd name="connsiteX4" fmla="*/ 0 w 342900"/>
                <a:gd name="connsiteY4" fmla="*/ 261938 h 1366838"/>
                <a:gd name="connsiteX5" fmla="*/ 242888 w 342900"/>
                <a:gd name="connsiteY5" fmla="*/ 495300 h 1366838"/>
                <a:gd name="connsiteX6" fmla="*/ 219075 w 342900"/>
                <a:gd name="connsiteY6" fmla="*/ 1366838 h 1366838"/>
                <a:gd name="connsiteX0" fmla="*/ 219075 w 342900"/>
                <a:gd name="connsiteY0" fmla="*/ 1367144 h 1367144"/>
                <a:gd name="connsiteX1" fmla="*/ 342900 w 342900"/>
                <a:gd name="connsiteY1" fmla="*/ 1362381 h 1367144"/>
                <a:gd name="connsiteX2" fmla="*/ 314325 w 342900"/>
                <a:gd name="connsiteY2" fmla="*/ 306 h 1367144"/>
                <a:gd name="connsiteX3" fmla="*/ 261938 w 342900"/>
                <a:gd name="connsiteY3" fmla="*/ 424169 h 1367144"/>
                <a:gd name="connsiteX4" fmla="*/ 0 w 342900"/>
                <a:gd name="connsiteY4" fmla="*/ 262244 h 1367144"/>
                <a:gd name="connsiteX5" fmla="*/ 242888 w 342900"/>
                <a:gd name="connsiteY5" fmla="*/ 495606 h 1367144"/>
                <a:gd name="connsiteX6" fmla="*/ 219075 w 342900"/>
                <a:gd name="connsiteY6" fmla="*/ 1367144 h 1367144"/>
                <a:gd name="connsiteX0" fmla="*/ 219075 w 342900"/>
                <a:gd name="connsiteY0" fmla="*/ 1367144 h 1367144"/>
                <a:gd name="connsiteX1" fmla="*/ 342900 w 342900"/>
                <a:gd name="connsiteY1" fmla="*/ 1362381 h 1367144"/>
                <a:gd name="connsiteX2" fmla="*/ 314325 w 342900"/>
                <a:gd name="connsiteY2" fmla="*/ 306 h 1367144"/>
                <a:gd name="connsiteX3" fmla="*/ 261938 w 342900"/>
                <a:gd name="connsiteY3" fmla="*/ 424169 h 1367144"/>
                <a:gd name="connsiteX4" fmla="*/ 0 w 342900"/>
                <a:gd name="connsiteY4" fmla="*/ 262244 h 1367144"/>
                <a:gd name="connsiteX5" fmla="*/ 242888 w 342900"/>
                <a:gd name="connsiteY5" fmla="*/ 495606 h 1367144"/>
                <a:gd name="connsiteX6" fmla="*/ 219075 w 342900"/>
                <a:gd name="connsiteY6" fmla="*/ 1367144 h 1367144"/>
                <a:gd name="connsiteX0" fmla="*/ 228044 w 351869"/>
                <a:gd name="connsiteY0" fmla="*/ 1367144 h 1367144"/>
                <a:gd name="connsiteX1" fmla="*/ 351869 w 351869"/>
                <a:gd name="connsiteY1" fmla="*/ 1362381 h 1367144"/>
                <a:gd name="connsiteX2" fmla="*/ 323294 w 351869"/>
                <a:gd name="connsiteY2" fmla="*/ 306 h 1367144"/>
                <a:gd name="connsiteX3" fmla="*/ 270907 w 351869"/>
                <a:gd name="connsiteY3" fmla="*/ 424169 h 1367144"/>
                <a:gd name="connsiteX4" fmla="*/ 8969 w 351869"/>
                <a:gd name="connsiteY4" fmla="*/ 262244 h 1367144"/>
                <a:gd name="connsiteX5" fmla="*/ 251857 w 351869"/>
                <a:gd name="connsiteY5" fmla="*/ 495606 h 1367144"/>
                <a:gd name="connsiteX6" fmla="*/ 228044 w 351869"/>
                <a:gd name="connsiteY6" fmla="*/ 1367144 h 1367144"/>
                <a:gd name="connsiteX0" fmla="*/ 228044 w 351869"/>
                <a:gd name="connsiteY0" fmla="*/ 1367144 h 1367144"/>
                <a:gd name="connsiteX1" fmla="*/ 351869 w 351869"/>
                <a:gd name="connsiteY1" fmla="*/ 1362381 h 1367144"/>
                <a:gd name="connsiteX2" fmla="*/ 323294 w 351869"/>
                <a:gd name="connsiteY2" fmla="*/ 306 h 1367144"/>
                <a:gd name="connsiteX3" fmla="*/ 270907 w 351869"/>
                <a:gd name="connsiteY3" fmla="*/ 424169 h 1367144"/>
                <a:gd name="connsiteX4" fmla="*/ 8969 w 351869"/>
                <a:gd name="connsiteY4" fmla="*/ 262244 h 1367144"/>
                <a:gd name="connsiteX5" fmla="*/ 251857 w 351869"/>
                <a:gd name="connsiteY5" fmla="*/ 495606 h 1367144"/>
                <a:gd name="connsiteX6" fmla="*/ 228044 w 351869"/>
                <a:gd name="connsiteY6" fmla="*/ 1367144 h 136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869" h="1367144">
                  <a:moveTo>
                    <a:pt x="228044" y="1367144"/>
                  </a:moveTo>
                  <a:lnTo>
                    <a:pt x="351869" y="1362381"/>
                  </a:lnTo>
                  <a:cubicBezTo>
                    <a:pt x="342344" y="908356"/>
                    <a:pt x="342344" y="9831"/>
                    <a:pt x="323294" y="306"/>
                  </a:cubicBezTo>
                  <a:cubicBezTo>
                    <a:pt x="264557" y="-10806"/>
                    <a:pt x="288369" y="282881"/>
                    <a:pt x="270907" y="424169"/>
                  </a:cubicBezTo>
                  <a:cubicBezTo>
                    <a:pt x="183594" y="370194"/>
                    <a:pt x="89932" y="297169"/>
                    <a:pt x="8969" y="262244"/>
                  </a:cubicBezTo>
                  <a:cubicBezTo>
                    <a:pt x="-46593" y="289231"/>
                    <a:pt x="170894" y="417819"/>
                    <a:pt x="251857" y="495606"/>
                  </a:cubicBezTo>
                  <a:lnTo>
                    <a:pt x="228044" y="1367144"/>
                  </a:lnTo>
                  <a:close/>
                </a:path>
              </a:pathLst>
            </a:custGeom>
            <a:solidFill>
              <a:srgbClr val="8B9087"/>
            </a:solidFill>
            <a:ln>
              <a:noFill/>
            </a:ln>
            <a:effectLst>
              <a:glow rad="101600">
                <a:schemeClr val="accent2">
                  <a:satMod val="175000"/>
                  <a:alpha val="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5" name="梯形 4"/>
          <p:cNvSpPr/>
          <p:nvPr/>
        </p:nvSpPr>
        <p:spPr>
          <a:xfrm>
            <a:off x="-916591" y="3077040"/>
            <a:ext cx="4547121" cy="3806631"/>
          </a:xfrm>
          <a:custGeom>
            <a:avLst/>
            <a:gdLst>
              <a:gd name="connsiteX0" fmla="*/ 0 w 2965269"/>
              <a:gd name="connsiteY0" fmla="*/ 2724558 h 2724558"/>
              <a:gd name="connsiteX1" fmla="*/ 681140 w 2965269"/>
              <a:gd name="connsiteY1" fmla="*/ 0 h 2724558"/>
              <a:gd name="connsiteX2" fmla="*/ 2284130 w 2965269"/>
              <a:gd name="connsiteY2" fmla="*/ 0 h 2724558"/>
              <a:gd name="connsiteX3" fmla="*/ 2965269 w 2965269"/>
              <a:gd name="connsiteY3" fmla="*/ 2724558 h 2724558"/>
              <a:gd name="connsiteX4" fmla="*/ 0 w 2965269"/>
              <a:gd name="connsiteY4" fmla="*/ 2724558 h 2724558"/>
              <a:gd name="connsiteX0" fmla="*/ 0 w 2965269"/>
              <a:gd name="connsiteY0" fmla="*/ 3003232 h 3003232"/>
              <a:gd name="connsiteX1" fmla="*/ 681140 w 2965269"/>
              <a:gd name="connsiteY1" fmla="*/ 278674 h 3003232"/>
              <a:gd name="connsiteX2" fmla="*/ 2284130 w 2965269"/>
              <a:gd name="connsiteY2" fmla="*/ 278674 h 3003232"/>
              <a:gd name="connsiteX3" fmla="*/ 2965269 w 2965269"/>
              <a:gd name="connsiteY3" fmla="*/ 3003232 h 3003232"/>
              <a:gd name="connsiteX4" fmla="*/ 0 w 2965269"/>
              <a:gd name="connsiteY4" fmla="*/ 3003232 h 3003232"/>
              <a:gd name="connsiteX0" fmla="*/ 0 w 2965269"/>
              <a:gd name="connsiteY0" fmla="*/ 3244956 h 3244956"/>
              <a:gd name="connsiteX1" fmla="*/ 681140 w 2965269"/>
              <a:gd name="connsiteY1" fmla="*/ 520398 h 3244956"/>
              <a:gd name="connsiteX2" fmla="*/ 2284130 w 2965269"/>
              <a:gd name="connsiteY2" fmla="*/ 520398 h 3244956"/>
              <a:gd name="connsiteX3" fmla="*/ 2965269 w 2965269"/>
              <a:gd name="connsiteY3" fmla="*/ 3244956 h 3244956"/>
              <a:gd name="connsiteX4" fmla="*/ 0 w 2965269"/>
              <a:gd name="connsiteY4" fmla="*/ 3244956 h 3244956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2845302 h 2845302"/>
              <a:gd name="connsiteX1" fmla="*/ 681140 w 2965269"/>
              <a:gd name="connsiteY1" fmla="*/ 120744 h 2845302"/>
              <a:gd name="connsiteX2" fmla="*/ 2965269 w 2965269"/>
              <a:gd name="connsiteY2" fmla="*/ 2845302 h 2845302"/>
              <a:gd name="connsiteX3" fmla="*/ 2965269 w 2965269"/>
              <a:gd name="connsiteY3" fmla="*/ 2845302 h 2845302"/>
              <a:gd name="connsiteX4" fmla="*/ 0 w 2965269"/>
              <a:gd name="connsiteY4" fmla="*/ 2845302 h 2845302"/>
              <a:gd name="connsiteX0" fmla="*/ 0 w 2965269"/>
              <a:gd name="connsiteY0" fmla="*/ 3006412 h 3006412"/>
              <a:gd name="connsiteX1" fmla="*/ 1188720 w 2965269"/>
              <a:gd name="connsiteY1" fmla="*/ 115391 h 3006412"/>
              <a:gd name="connsiteX2" fmla="*/ 2965269 w 2965269"/>
              <a:gd name="connsiteY2" fmla="*/ 3006412 h 3006412"/>
              <a:gd name="connsiteX3" fmla="*/ 2965269 w 2965269"/>
              <a:gd name="connsiteY3" fmla="*/ 3006412 h 3006412"/>
              <a:gd name="connsiteX4" fmla="*/ 0 w 2965269"/>
              <a:gd name="connsiteY4" fmla="*/ 3006412 h 3006412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879811 h 2879811"/>
              <a:gd name="connsiteX1" fmla="*/ 1280160 w 2965269"/>
              <a:gd name="connsiteY1" fmla="*/ 1853 h 2879811"/>
              <a:gd name="connsiteX2" fmla="*/ 2756263 w 2965269"/>
              <a:gd name="connsiteY2" fmla="*/ 2448736 h 2879811"/>
              <a:gd name="connsiteX3" fmla="*/ 2965269 w 2965269"/>
              <a:gd name="connsiteY3" fmla="*/ 2879811 h 2879811"/>
              <a:gd name="connsiteX4" fmla="*/ 2965269 w 2965269"/>
              <a:gd name="connsiteY4" fmla="*/ 2879811 h 2879811"/>
              <a:gd name="connsiteX5" fmla="*/ 0 w 2965269"/>
              <a:gd name="connsiteY5" fmla="*/ 2879811 h 2879811"/>
              <a:gd name="connsiteX0" fmla="*/ 0 w 2965269"/>
              <a:gd name="connsiteY0" fmla="*/ 2879777 h 2879777"/>
              <a:gd name="connsiteX1" fmla="*/ 1280160 w 2965269"/>
              <a:gd name="connsiteY1" fmla="*/ 1819 h 2879777"/>
              <a:gd name="connsiteX2" fmla="*/ 2495006 w 2965269"/>
              <a:gd name="connsiteY2" fmla="*/ 2487891 h 2879777"/>
              <a:gd name="connsiteX3" fmla="*/ 2965269 w 2965269"/>
              <a:gd name="connsiteY3" fmla="*/ 2879777 h 2879777"/>
              <a:gd name="connsiteX4" fmla="*/ 2965269 w 2965269"/>
              <a:gd name="connsiteY4" fmla="*/ 2879777 h 2879777"/>
              <a:gd name="connsiteX5" fmla="*/ 0 w 2965269"/>
              <a:gd name="connsiteY5" fmla="*/ 2879777 h 2879777"/>
              <a:gd name="connsiteX0" fmla="*/ 206249 w 3171518"/>
              <a:gd name="connsiteY0" fmla="*/ 2879777 h 2879777"/>
              <a:gd name="connsiteX1" fmla="*/ 389129 w 3171518"/>
              <a:gd name="connsiteY1" fmla="*/ 2278885 h 2879777"/>
              <a:gd name="connsiteX2" fmla="*/ 1486409 w 3171518"/>
              <a:gd name="connsiteY2" fmla="*/ 1819 h 2879777"/>
              <a:gd name="connsiteX3" fmla="*/ 2701255 w 3171518"/>
              <a:gd name="connsiteY3" fmla="*/ 2487891 h 2879777"/>
              <a:gd name="connsiteX4" fmla="*/ 3171518 w 3171518"/>
              <a:gd name="connsiteY4" fmla="*/ 2879777 h 2879777"/>
              <a:gd name="connsiteX5" fmla="*/ 3171518 w 3171518"/>
              <a:gd name="connsiteY5" fmla="*/ 2879777 h 2879777"/>
              <a:gd name="connsiteX6" fmla="*/ 206249 w 3171518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31267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58699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92828 h 2893852"/>
              <a:gd name="connsiteX1" fmla="*/ 502777 w 2997783"/>
              <a:gd name="connsiteY1" fmla="*/ 2226622 h 2893852"/>
              <a:gd name="connsiteX2" fmla="*/ 1534742 w 2997783"/>
              <a:gd name="connsiteY2" fmla="*/ 1807 h 2893852"/>
              <a:gd name="connsiteX3" fmla="*/ 2527520 w 2997783"/>
              <a:gd name="connsiteY3" fmla="*/ 2500942 h 2893852"/>
              <a:gd name="connsiteX4" fmla="*/ 2997783 w 2997783"/>
              <a:gd name="connsiteY4" fmla="*/ 2892828 h 2893852"/>
              <a:gd name="connsiteX5" fmla="*/ 2997783 w 2997783"/>
              <a:gd name="connsiteY5" fmla="*/ 2892828 h 2893852"/>
              <a:gd name="connsiteX6" fmla="*/ 32514 w 2997783"/>
              <a:gd name="connsiteY6" fmla="*/ 2892828 h 28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783" h="2893852">
                <a:moveTo>
                  <a:pt x="32514" y="2892828"/>
                </a:moveTo>
                <a:cubicBezTo>
                  <a:pt x="-117708" y="2910245"/>
                  <a:pt x="289417" y="2706282"/>
                  <a:pt x="502777" y="2226622"/>
                </a:cubicBezTo>
                <a:cubicBezTo>
                  <a:pt x="716137" y="1746962"/>
                  <a:pt x="1149388" y="-33027"/>
                  <a:pt x="1534742" y="1807"/>
                </a:cubicBezTo>
                <a:cubicBezTo>
                  <a:pt x="1994119" y="-70039"/>
                  <a:pt x="2246669" y="2021282"/>
                  <a:pt x="2527520" y="2500942"/>
                </a:cubicBezTo>
                <a:cubicBezTo>
                  <a:pt x="2808371" y="2980602"/>
                  <a:pt x="2962949" y="2820982"/>
                  <a:pt x="2997783" y="2892828"/>
                </a:cubicBezTo>
                <a:lnTo>
                  <a:pt x="2997783" y="2892828"/>
                </a:lnTo>
                <a:lnTo>
                  <a:pt x="32514" y="2892828"/>
                </a:lnTo>
                <a:close/>
              </a:path>
            </a:pathLst>
          </a:custGeom>
          <a:solidFill>
            <a:srgbClr val="98D8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6" name="梯形 4"/>
          <p:cNvSpPr/>
          <p:nvPr/>
        </p:nvSpPr>
        <p:spPr>
          <a:xfrm>
            <a:off x="717127" y="1893371"/>
            <a:ext cx="4547121" cy="5075651"/>
          </a:xfrm>
          <a:custGeom>
            <a:avLst/>
            <a:gdLst>
              <a:gd name="connsiteX0" fmla="*/ 0 w 2965269"/>
              <a:gd name="connsiteY0" fmla="*/ 2724558 h 2724558"/>
              <a:gd name="connsiteX1" fmla="*/ 681140 w 2965269"/>
              <a:gd name="connsiteY1" fmla="*/ 0 h 2724558"/>
              <a:gd name="connsiteX2" fmla="*/ 2284130 w 2965269"/>
              <a:gd name="connsiteY2" fmla="*/ 0 h 2724558"/>
              <a:gd name="connsiteX3" fmla="*/ 2965269 w 2965269"/>
              <a:gd name="connsiteY3" fmla="*/ 2724558 h 2724558"/>
              <a:gd name="connsiteX4" fmla="*/ 0 w 2965269"/>
              <a:gd name="connsiteY4" fmla="*/ 2724558 h 2724558"/>
              <a:gd name="connsiteX0" fmla="*/ 0 w 2965269"/>
              <a:gd name="connsiteY0" fmla="*/ 3003232 h 3003232"/>
              <a:gd name="connsiteX1" fmla="*/ 681140 w 2965269"/>
              <a:gd name="connsiteY1" fmla="*/ 278674 h 3003232"/>
              <a:gd name="connsiteX2" fmla="*/ 2284130 w 2965269"/>
              <a:gd name="connsiteY2" fmla="*/ 278674 h 3003232"/>
              <a:gd name="connsiteX3" fmla="*/ 2965269 w 2965269"/>
              <a:gd name="connsiteY3" fmla="*/ 3003232 h 3003232"/>
              <a:gd name="connsiteX4" fmla="*/ 0 w 2965269"/>
              <a:gd name="connsiteY4" fmla="*/ 3003232 h 3003232"/>
              <a:gd name="connsiteX0" fmla="*/ 0 w 2965269"/>
              <a:gd name="connsiteY0" fmla="*/ 3244956 h 3244956"/>
              <a:gd name="connsiteX1" fmla="*/ 681140 w 2965269"/>
              <a:gd name="connsiteY1" fmla="*/ 520398 h 3244956"/>
              <a:gd name="connsiteX2" fmla="*/ 2284130 w 2965269"/>
              <a:gd name="connsiteY2" fmla="*/ 520398 h 3244956"/>
              <a:gd name="connsiteX3" fmla="*/ 2965269 w 2965269"/>
              <a:gd name="connsiteY3" fmla="*/ 3244956 h 3244956"/>
              <a:gd name="connsiteX4" fmla="*/ 0 w 2965269"/>
              <a:gd name="connsiteY4" fmla="*/ 3244956 h 3244956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2845302 h 2845302"/>
              <a:gd name="connsiteX1" fmla="*/ 681140 w 2965269"/>
              <a:gd name="connsiteY1" fmla="*/ 120744 h 2845302"/>
              <a:gd name="connsiteX2" fmla="*/ 2965269 w 2965269"/>
              <a:gd name="connsiteY2" fmla="*/ 2845302 h 2845302"/>
              <a:gd name="connsiteX3" fmla="*/ 2965269 w 2965269"/>
              <a:gd name="connsiteY3" fmla="*/ 2845302 h 2845302"/>
              <a:gd name="connsiteX4" fmla="*/ 0 w 2965269"/>
              <a:gd name="connsiteY4" fmla="*/ 2845302 h 2845302"/>
              <a:gd name="connsiteX0" fmla="*/ 0 w 2965269"/>
              <a:gd name="connsiteY0" fmla="*/ 3006412 h 3006412"/>
              <a:gd name="connsiteX1" fmla="*/ 1188720 w 2965269"/>
              <a:gd name="connsiteY1" fmla="*/ 115391 h 3006412"/>
              <a:gd name="connsiteX2" fmla="*/ 2965269 w 2965269"/>
              <a:gd name="connsiteY2" fmla="*/ 3006412 h 3006412"/>
              <a:gd name="connsiteX3" fmla="*/ 2965269 w 2965269"/>
              <a:gd name="connsiteY3" fmla="*/ 3006412 h 3006412"/>
              <a:gd name="connsiteX4" fmla="*/ 0 w 2965269"/>
              <a:gd name="connsiteY4" fmla="*/ 3006412 h 3006412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879811 h 2879811"/>
              <a:gd name="connsiteX1" fmla="*/ 1280160 w 2965269"/>
              <a:gd name="connsiteY1" fmla="*/ 1853 h 2879811"/>
              <a:gd name="connsiteX2" fmla="*/ 2756263 w 2965269"/>
              <a:gd name="connsiteY2" fmla="*/ 2448736 h 2879811"/>
              <a:gd name="connsiteX3" fmla="*/ 2965269 w 2965269"/>
              <a:gd name="connsiteY3" fmla="*/ 2879811 h 2879811"/>
              <a:gd name="connsiteX4" fmla="*/ 2965269 w 2965269"/>
              <a:gd name="connsiteY4" fmla="*/ 2879811 h 2879811"/>
              <a:gd name="connsiteX5" fmla="*/ 0 w 2965269"/>
              <a:gd name="connsiteY5" fmla="*/ 2879811 h 2879811"/>
              <a:gd name="connsiteX0" fmla="*/ 0 w 2965269"/>
              <a:gd name="connsiteY0" fmla="*/ 2879777 h 2879777"/>
              <a:gd name="connsiteX1" fmla="*/ 1280160 w 2965269"/>
              <a:gd name="connsiteY1" fmla="*/ 1819 h 2879777"/>
              <a:gd name="connsiteX2" fmla="*/ 2495006 w 2965269"/>
              <a:gd name="connsiteY2" fmla="*/ 2487891 h 2879777"/>
              <a:gd name="connsiteX3" fmla="*/ 2965269 w 2965269"/>
              <a:gd name="connsiteY3" fmla="*/ 2879777 h 2879777"/>
              <a:gd name="connsiteX4" fmla="*/ 2965269 w 2965269"/>
              <a:gd name="connsiteY4" fmla="*/ 2879777 h 2879777"/>
              <a:gd name="connsiteX5" fmla="*/ 0 w 2965269"/>
              <a:gd name="connsiteY5" fmla="*/ 2879777 h 2879777"/>
              <a:gd name="connsiteX0" fmla="*/ 206249 w 3171518"/>
              <a:gd name="connsiteY0" fmla="*/ 2879777 h 2879777"/>
              <a:gd name="connsiteX1" fmla="*/ 389129 w 3171518"/>
              <a:gd name="connsiteY1" fmla="*/ 2278885 h 2879777"/>
              <a:gd name="connsiteX2" fmla="*/ 1486409 w 3171518"/>
              <a:gd name="connsiteY2" fmla="*/ 1819 h 2879777"/>
              <a:gd name="connsiteX3" fmla="*/ 2701255 w 3171518"/>
              <a:gd name="connsiteY3" fmla="*/ 2487891 h 2879777"/>
              <a:gd name="connsiteX4" fmla="*/ 3171518 w 3171518"/>
              <a:gd name="connsiteY4" fmla="*/ 2879777 h 2879777"/>
              <a:gd name="connsiteX5" fmla="*/ 3171518 w 3171518"/>
              <a:gd name="connsiteY5" fmla="*/ 2879777 h 2879777"/>
              <a:gd name="connsiteX6" fmla="*/ 206249 w 3171518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31267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58699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92828 h 2893852"/>
              <a:gd name="connsiteX1" fmla="*/ 502777 w 2997783"/>
              <a:gd name="connsiteY1" fmla="*/ 2226622 h 2893852"/>
              <a:gd name="connsiteX2" fmla="*/ 1534742 w 2997783"/>
              <a:gd name="connsiteY2" fmla="*/ 1807 h 2893852"/>
              <a:gd name="connsiteX3" fmla="*/ 2527520 w 2997783"/>
              <a:gd name="connsiteY3" fmla="*/ 2500942 h 2893852"/>
              <a:gd name="connsiteX4" fmla="*/ 2997783 w 2997783"/>
              <a:gd name="connsiteY4" fmla="*/ 2892828 h 2893852"/>
              <a:gd name="connsiteX5" fmla="*/ 2997783 w 2997783"/>
              <a:gd name="connsiteY5" fmla="*/ 2892828 h 2893852"/>
              <a:gd name="connsiteX6" fmla="*/ 32514 w 2997783"/>
              <a:gd name="connsiteY6" fmla="*/ 2892828 h 28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783" h="2893852">
                <a:moveTo>
                  <a:pt x="32514" y="2892828"/>
                </a:moveTo>
                <a:cubicBezTo>
                  <a:pt x="-117708" y="2910245"/>
                  <a:pt x="289417" y="2706282"/>
                  <a:pt x="502777" y="2226622"/>
                </a:cubicBezTo>
                <a:cubicBezTo>
                  <a:pt x="716137" y="1746962"/>
                  <a:pt x="1149388" y="-33027"/>
                  <a:pt x="1534742" y="1807"/>
                </a:cubicBezTo>
                <a:cubicBezTo>
                  <a:pt x="1994119" y="-70039"/>
                  <a:pt x="2246669" y="2021282"/>
                  <a:pt x="2527520" y="2500942"/>
                </a:cubicBezTo>
                <a:cubicBezTo>
                  <a:pt x="2808371" y="2980602"/>
                  <a:pt x="2962949" y="2820982"/>
                  <a:pt x="2997783" y="2892828"/>
                </a:cubicBezTo>
                <a:lnTo>
                  <a:pt x="2997783" y="2892828"/>
                </a:lnTo>
                <a:lnTo>
                  <a:pt x="32514" y="2892828"/>
                </a:lnTo>
                <a:close/>
              </a:path>
            </a:pathLst>
          </a:custGeom>
          <a:solidFill>
            <a:srgbClr val="98D8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9" name="梯形 4"/>
          <p:cNvSpPr/>
          <p:nvPr/>
        </p:nvSpPr>
        <p:spPr>
          <a:xfrm>
            <a:off x="3622784" y="752641"/>
            <a:ext cx="4547121" cy="5075651"/>
          </a:xfrm>
          <a:custGeom>
            <a:avLst/>
            <a:gdLst>
              <a:gd name="connsiteX0" fmla="*/ 0 w 2965269"/>
              <a:gd name="connsiteY0" fmla="*/ 2724558 h 2724558"/>
              <a:gd name="connsiteX1" fmla="*/ 681140 w 2965269"/>
              <a:gd name="connsiteY1" fmla="*/ 0 h 2724558"/>
              <a:gd name="connsiteX2" fmla="*/ 2284130 w 2965269"/>
              <a:gd name="connsiteY2" fmla="*/ 0 h 2724558"/>
              <a:gd name="connsiteX3" fmla="*/ 2965269 w 2965269"/>
              <a:gd name="connsiteY3" fmla="*/ 2724558 h 2724558"/>
              <a:gd name="connsiteX4" fmla="*/ 0 w 2965269"/>
              <a:gd name="connsiteY4" fmla="*/ 2724558 h 2724558"/>
              <a:gd name="connsiteX0" fmla="*/ 0 w 2965269"/>
              <a:gd name="connsiteY0" fmla="*/ 3003232 h 3003232"/>
              <a:gd name="connsiteX1" fmla="*/ 681140 w 2965269"/>
              <a:gd name="connsiteY1" fmla="*/ 278674 h 3003232"/>
              <a:gd name="connsiteX2" fmla="*/ 2284130 w 2965269"/>
              <a:gd name="connsiteY2" fmla="*/ 278674 h 3003232"/>
              <a:gd name="connsiteX3" fmla="*/ 2965269 w 2965269"/>
              <a:gd name="connsiteY3" fmla="*/ 3003232 h 3003232"/>
              <a:gd name="connsiteX4" fmla="*/ 0 w 2965269"/>
              <a:gd name="connsiteY4" fmla="*/ 3003232 h 3003232"/>
              <a:gd name="connsiteX0" fmla="*/ 0 w 2965269"/>
              <a:gd name="connsiteY0" fmla="*/ 3244956 h 3244956"/>
              <a:gd name="connsiteX1" fmla="*/ 681140 w 2965269"/>
              <a:gd name="connsiteY1" fmla="*/ 520398 h 3244956"/>
              <a:gd name="connsiteX2" fmla="*/ 2284130 w 2965269"/>
              <a:gd name="connsiteY2" fmla="*/ 520398 h 3244956"/>
              <a:gd name="connsiteX3" fmla="*/ 2965269 w 2965269"/>
              <a:gd name="connsiteY3" fmla="*/ 3244956 h 3244956"/>
              <a:gd name="connsiteX4" fmla="*/ 0 w 2965269"/>
              <a:gd name="connsiteY4" fmla="*/ 3244956 h 3244956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2845302 h 2845302"/>
              <a:gd name="connsiteX1" fmla="*/ 681140 w 2965269"/>
              <a:gd name="connsiteY1" fmla="*/ 120744 h 2845302"/>
              <a:gd name="connsiteX2" fmla="*/ 2965269 w 2965269"/>
              <a:gd name="connsiteY2" fmla="*/ 2845302 h 2845302"/>
              <a:gd name="connsiteX3" fmla="*/ 2965269 w 2965269"/>
              <a:gd name="connsiteY3" fmla="*/ 2845302 h 2845302"/>
              <a:gd name="connsiteX4" fmla="*/ 0 w 2965269"/>
              <a:gd name="connsiteY4" fmla="*/ 2845302 h 2845302"/>
              <a:gd name="connsiteX0" fmla="*/ 0 w 2965269"/>
              <a:gd name="connsiteY0" fmla="*/ 3006412 h 3006412"/>
              <a:gd name="connsiteX1" fmla="*/ 1188720 w 2965269"/>
              <a:gd name="connsiteY1" fmla="*/ 115391 h 3006412"/>
              <a:gd name="connsiteX2" fmla="*/ 2965269 w 2965269"/>
              <a:gd name="connsiteY2" fmla="*/ 3006412 h 3006412"/>
              <a:gd name="connsiteX3" fmla="*/ 2965269 w 2965269"/>
              <a:gd name="connsiteY3" fmla="*/ 3006412 h 3006412"/>
              <a:gd name="connsiteX4" fmla="*/ 0 w 2965269"/>
              <a:gd name="connsiteY4" fmla="*/ 3006412 h 3006412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879811 h 2879811"/>
              <a:gd name="connsiteX1" fmla="*/ 1280160 w 2965269"/>
              <a:gd name="connsiteY1" fmla="*/ 1853 h 2879811"/>
              <a:gd name="connsiteX2" fmla="*/ 2756263 w 2965269"/>
              <a:gd name="connsiteY2" fmla="*/ 2448736 h 2879811"/>
              <a:gd name="connsiteX3" fmla="*/ 2965269 w 2965269"/>
              <a:gd name="connsiteY3" fmla="*/ 2879811 h 2879811"/>
              <a:gd name="connsiteX4" fmla="*/ 2965269 w 2965269"/>
              <a:gd name="connsiteY4" fmla="*/ 2879811 h 2879811"/>
              <a:gd name="connsiteX5" fmla="*/ 0 w 2965269"/>
              <a:gd name="connsiteY5" fmla="*/ 2879811 h 2879811"/>
              <a:gd name="connsiteX0" fmla="*/ 0 w 2965269"/>
              <a:gd name="connsiteY0" fmla="*/ 2879777 h 2879777"/>
              <a:gd name="connsiteX1" fmla="*/ 1280160 w 2965269"/>
              <a:gd name="connsiteY1" fmla="*/ 1819 h 2879777"/>
              <a:gd name="connsiteX2" fmla="*/ 2495006 w 2965269"/>
              <a:gd name="connsiteY2" fmla="*/ 2487891 h 2879777"/>
              <a:gd name="connsiteX3" fmla="*/ 2965269 w 2965269"/>
              <a:gd name="connsiteY3" fmla="*/ 2879777 h 2879777"/>
              <a:gd name="connsiteX4" fmla="*/ 2965269 w 2965269"/>
              <a:gd name="connsiteY4" fmla="*/ 2879777 h 2879777"/>
              <a:gd name="connsiteX5" fmla="*/ 0 w 2965269"/>
              <a:gd name="connsiteY5" fmla="*/ 2879777 h 2879777"/>
              <a:gd name="connsiteX0" fmla="*/ 206249 w 3171518"/>
              <a:gd name="connsiteY0" fmla="*/ 2879777 h 2879777"/>
              <a:gd name="connsiteX1" fmla="*/ 389129 w 3171518"/>
              <a:gd name="connsiteY1" fmla="*/ 2278885 h 2879777"/>
              <a:gd name="connsiteX2" fmla="*/ 1486409 w 3171518"/>
              <a:gd name="connsiteY2" fmla="*/ 1819 h 2879777"/>
              <a:gd name="connsiteX3" fmla="*/ 2701255 w 3171518"/>
              <a:gd name="connsiteY3" fmla="*/ 2487891 h 2879777"/>
              <a:gd name="connsiteX4" fmla="*/ 3171518 w 3171518"/>
              <a:gd name="connsiteY4" fmla="*/ 2879777 h 2879777"/>
              <a:gd name="connsiteX5" fmla="*/ 3171518 w 3171518"/>
              <a:gd name="connsiteY5" fmla="*/ 2879777 h 2879777"/>
              <a:gd name="connsiteX6" fmla="*/ 206249 w 3171518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31267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58699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92828 h 2893852"/>
              <a:gd name="connsiteX1" fmla="*/ 502777 w 2997783"/>
              <a:gd name="connsiteY1" fmla="*/ 2226622 h 2893852"/>
              <a:gd name="connsiteX2" fmla="*/ 1534742 w 2997783"/>
              <a:gd name="connsiteY2" fmla="*/ 1807 h 2893852"/>
              <a:gd name="connsiteX3" fmla="*/ 2527520 w 2997783"/>
              <a:gd name="connsiteY3" fmla="*/ 2500942 h 2893852"/>
              <a:gd name="connsiteX4" fmla="*/ 2997783 w 2997783"/>
              <a:gd name="connsiteY4" fmla="*/ 2892828 h 2893852"/>
              <a:gd name="connsiteX5" fmla="*/ 2997783 w 2997783"/>
              <a:gd name="connsiteY5" fmla="*/ 2892828 h 2893852"/>
              <a:gd name="connsiteX6" fmla="*/ 32514 w 2997783"/>
              <a:gd name="connsiteY6" fmla="*/ 2892828 h 28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783" h="2893852">
                <a:moveTo>
                  <a:pt x="32514" y="2892828"/>
                </a:moveTo>
                <a:cubicBezTo>
                  <a:pt x="-117708" y="2910245"/>
                  <a:pt x="289417" y="2706282"/>
                  <a:pt x="502777" y="2226622"/>
                </a:cubicBezTo>
                <a:cubicBezTo>
                  <a:pt x="716137" y="1746962"/>
                  <a:pt x="1149388" y="-33027"/>
                  <a:pt x="1534742" y="1807"/>
                </a:cubicBezTo>
                <a:cubicBezTo>
                  <a:pt x="1994119" y="-70039"/>
                  <a:pt x="2246669" y="2021282"/>
                  <a:pt x="2527520" y="2500942"/>
                </a:cubicBezTo>
                <a:cubicBezTo>
                  <a:pt x="2808371" y="2980602"/>
                  <a:pt x="2962949" y="2820982"/>
                  <a:pt x="2997783" y="2892828"/>
                </a:cubicBezTo>
                <a:lnTo>
                  <a:pt x="2997783" y="2892828"/>
                </a:lnTo>
                <a:lnTo>
                  <a:pt x="32514" y="2892828"/>
                </a:lnTo>
                <a:close/>
              </a:path>
            </a:pathLst>
          </a:custGeom>
          <a:solidFill>
            <a:srgbClr val="98D8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0" name="梯形 4"/>
          <p:cNvSpPr/>
          <p:nvPr/>
        </p:nvSpPr>
        <p:spPr>
          <a:xfrm>
            <a:off x="5462025" y="3252055"/>
            <a:ext cx="4547121" cy="3379549"/>
          </a:xfrm>
          <a:custGeom>
            <a:avLst/>
            <a:gdLst>
              <a:gd name="connsiteX0" fmla="*/ 0 w 2965269"/>
              <a:gd name="connsiteY0" fmla="*/ 2724558 h 2724558"/>
              <a:gd name="connsiteX1" fmla="*/ 681140 w 2965269"/>
              <a:gd name="connsiteY1" fmla="*/ 0 h 2724558"/>
              <a:gd name="connsiteX2" fmla="*/ 2284130 w 2965269"/>
              <a:gd name="connsiteY2" fmla="*/ 0 h 2724558"/>
              <a:gd name="connsiteX3" fmla="*/ 2965269 w 2965269"/>
              <a:gd name="connsiteY3" fmla="*/ 2724558 h 2724558"/>
              <a:gd name="connsiteX4" fmla="*/ 0 w 2965269"/>
              <a:gd name="connsiteY4" fmla="*/ 2724558 h 2724558"/>
              <a:gd name="connsiteX0" fmla="*/ 0 w 2965269"/>
              <a:gd name="connsiteY0" fmla="*/ 3003232 h 3003232"/>
              <a:gd name="connsiteX1" fmla="*/ 681140 w 2965269"/>
              <a:gd name="connsiteY1" fmla="*/ 278674 h 3003232"/>
              <a:gd name="connsiteX2" fmla="*/ 2284130 w 2965269"/>
              <a:gd name="connsiteY2" fmla="*/ 278674 h 3003232"/>
              <a:gd name="connsiteX3" fmla="*/ 2965269 w 2965269"/>
              <a:gd name="connsiteY3" fmla="*/ 3003232 h 3003232"/>
              <a:gd name="connsiteX4" fmla="*/ 0 w 2965269"/>
              <a:gd name="connsiteY4" fmla="*/ 3003232 h 3003232"/>
              <a:gd name="connsiteX0" fmla="*/ 0 w 2965269"/>
              <a:gd name="connsiteY0" fmla="*/ 3244956 h 3244956"/>
              <a:gd name="connsiteX1" fmla="*/ 681140 w 2965269"/>
              <a:gd name="connsiteY1" fmla="*/ 520398 h 3244956"/>
              <a:gd name="connsiteX2" fmla="*/ 2284130 w 2965269"/>
              <a:gd name="connsiteY2" fmla="*/ 520398 h 3244956"/>
              <a:gd name="connsiteX3" fmla="*/ 2965269 w 2965269"/>
              <a:gd name="connsiteY3" fmla="*/ 3244956 h 3244956"/>
              <a:gd name="connsiteX4" fmla="*/ 0 w 2965269"/>
              <a:gd name="connsiteY4" fmla="*/ 3244956 h 3244956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2845302 h 2845302"/>
              <a:gd name="connsiteX1" fmla="*/ 681140 w 2965269"/>
              <a:gd name="connsiteY1" fmla="*/ 120744 h 2845302"/>
              <a:gd name="connsiteX2" fmla="*/ 2965269 w 2965269"/>
              <a:gd name="connsiteY2" fmla="*/ 2845302 h 2845302"/>
              <a:gd name="connsiteX3" fmla="*/ 2965269 w 2965269"/>
              <a:gd name="connsiteY3" fmla="*/ 2845302 h 2845302"/>
              <a:gd name="connsiteX4" fmla="*/ 0 w 2965269"/>
              <a:gd name="connsiteY4" fmla="*/ 2845302 h 2845302"/>
              <a:gd name="connsiteX0" fmla="*/ 0 w 2965269"/>
              <a:gd name="connsiteY0" fmla="*/ 3006412 h 3006412"/>
              <a:gd name="connsiteX1" fmla="*/ 1188720 w 2965269"/>
              <a:gd name="connsiteY1" fmla="*/ 115391 h 3006412"/>
              <a:gd name="connsiteX2" fmla="*/ 2965269 w 2965269"/>
              <a:gd name="connsiteY2" fmla="*/ 3006412 h 3006412"/>
              <a:gd name="connsiteX3" fmla="*/ 2965269 w 2965269"/>
              <a:gd name="connsiteY3" fmla="*/ 3006412 h 3006412"/>
              <a:gd name="connsiteX4" fmla="*/ 0 w 2965269"/>
              <a:gd name="connsiteY4" fmla="*/ 3006412 h 3006412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879811 h 2879811"/>
              <a:gd name="connsiteX1" fmla="*/ 1280160 w 2965269"/>
              <a:gd name="connsiteY1" fmla="*/ 1853 h 2879811"/>
              <a:gd name="connsiteX2" fmla="*/ 2756263 w 2965269"/>
              <a:gd name="connsiteY2" fmla="*/ 2448736 h 2879811"/>
              <a:gd name="connsiteX3" fmla="*/ 2965269 w 2965269"/>
              <a:gd name="connsiteY3" fmla="*/ 2879811 h 2879811"/>
              <a:gd name="connsiteX4" fmla="*/ 2965269 w 2965269"/>
              <a:gd name="connsiteY4" fmla="*/ 2879811 h 2879811"/>
              <a:gd name="connsiteX5" fmla="*/ 0 w 2965269"/>
              <a:gd name="connsiteY5" fmla="*/ 2879811 h 2879811"/>
              <a:gd name="connsiteX0" fmla="*/ 0 w 2965269"/>
              <a:gd name="connsiteY0" fmla="*/ 2879777 h 2879777"/>
              <a:gd name="connsiteX1" fmla="*/ 1280160 w 2965269"/>
              <a:gd name="connsiteY1" fmla="*/ 1819 h 2879777"/>
              <a:gd name="connsiteX2" fmla="*/ 2495006 w 2965269"/>
              <a:gd name="connsiteY2" fmla="*/ 2487891 h 2879777"/>
              <a:gd name="connsiteX3" fmla="*/ 2965269 w 2965269"/>
              <a:gd name="connsiteY3" fmla="*/ 2879777 h 2879777"/>
              <a:gd name="connsiteX4" fmla="*/ 2965269 w 2965269"/>
              <a:gd name="connsiteY4" fmla="*/ 2879777 h 2879777"/>
              <a:gd name="connsiteX5" fmla="*/ 0 w 2965269"/>
              <a:gd name="connsiteY5" fmla="*/ 2879777 h 2879777"/>
              <a:gd name="connsiteX0" fmla="*/ 206249 w 3171518"/>
              <a:gd name="connsiteY0" fmla="*/ 2879777 h 2879777"/>
              <a:gd name="connsiteX1" fmla="*/ 389129 w 3171518"/>
              <a:gd name="connsiteY1" fmla="*/ 2278885 h 2879777"/>
              <a:gd name="connsiteX2" fmla="*/ 1486409 w 3171518"/>
              <a:gd name="connsiteY2" fmla="*/ 1819 h 2879777"/>
              <a:gd name="connsiteX3" fmla="*/ 2701255 w 3171518"/>
              <a:gd name="connsiteY3" fmla="*/ 2487891 h 2879777"/>
              <a:gd name="connsiteX4" fmla="*/ 3171518 w 3171518"/>
              <a:gd name="connsiteY4" fmla="*/ 2879777 h 2879777"/>
              <a:gd name="connsiteX5" fmla="*/ 3171518 w 3171518"/>
              <a:gd name="connsiteY5" fmla="*/ 2879777 h 2879777"/>
              <a:gd name="connsiteX6" fmla="*/ 206249 w 3171518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31267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58699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92828 h 2893852"/>
              <a:gd name="connsiteX1" fmla="*/ 502777 w 2997783"/>
              <a:gd name="connsiteY1" fmla="*/ 2226622 h 2893852"/>
              <a:gd name="connsiteX2" fmla="*/ 1534742 w 2997783"/>
              <a:gd name="connsiteY2" fmla="*/ 1807 h 2893852"/>
              <a:gd name="connsiteX3" fmla="*/ 2527520 w 2997783"/>
              <a:gd name="connsiteY3" fmla="*/ 2500942 h 2893852"/>
              <a:gd name="connsiteX4" fmla="*/ 2997783 w 2997783"/>
              <a:gd name="connsiteY4" fmla="*/ 2892828 h 2893852"/>
              <a:gd name="connsiteX5" fmla="*/ 2997783 w 2997783"/>
              <a:gd name="connsiteY5" fmla="*/ 2892828 h 2893852"/>
              <a:gd name="connsiteX6" fmla="*/ 32514 w 2997783"/>
              <a:gd name="connsiteY6" fmla="*/ 2892828 h 28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783" h="2893852">
                <a:moveTo>
                  <a:pt x="32514" y="2892828"/>
                </a:moveTo>
                <a:cubicBezTo>
                  <a:pt x="-117708" y="2910245"/>
                  <a:pt x="289417" y="2706282"/>
                  <a:pt x="502777" y="2226622"/>
                </a:cubicBezTo>
                <a:cubicBezTo>
                  <a:pt x="716137" y="1746962"/>
                  <a:pt x="1149388" y="-33027"/>
                  <a:pt x="1534742" y="1807"/>
                </a:cubicBezTo>
                <a:cubicBezTo>
                  <a:pt x="1994119" y="-70039"/>
                  <a:pt x="2246669" y="2021282"/>
                  <a:pt x="2527520" y="2500942"/>
                </a:cubicBezTo>
                <a:cubicBezTo>
                  <a:pt x="2808371" y="2980602"/>
                  <a:pt x="2962949" y="2820982"/>
                  <a:pt x="2997783" y="2892828"/>
                </a:cubicBezTo>
                <a:lnTo>
                  <a:pt x="2997783" y="2892828"/>
                </a:lnTo>
                <a:lnTo>
                  <a:pt x="32514" y="2892828"/>
                </a:lnTo>
                <a:close/>
              </a:path>
            </a:pathLst>
          </a:custGeom>
          <a:solidFill>
            <a:srgbClr val="98D8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1" name="梯形 4"/>
          <p:cNvSpPr/>
          <p:nvPr/>
        </p:nvSpPr>
        <p:spPr>
          <a:xfrm>
            <a:off x="2026536" y="3100436"/>
            <a:ext cx="4547121" cy="4660654"/>
          </a:xfrm>
          <a:custGeom>
            <a:avLst/>
            <a:gdLst>
              <a:gd name="connsiteX0" fmla="*/ 0 w 2965269"/>
              <a:gd name="connsiteY0" fmla="*/ 2724558 h 2724558"/>
              <a:gd name="connsiteX1" fmla="*/ 681140 w 2965269"/>
              <a:gd name="connsiteY1" fmla="*/ 0 h 2724558"/>
              <a:gd name="connsiteX2" fmla="*/ 2284130 w 2965269"/>
              <a:gd name="connsiteY2" fmla="*/ 0 h 2724558"/>
              <a:gd name="connsiteX3" fmla="*/ 2965269 w 2965269"/>
              <a:gd name="connsiteY3" fmla="*/ 2724558 h 2724558"/>
              <a:gd name="connsiteX4" fmla="*/ 0 w 2965269"/>
              <a:gd name="connsiteY4" fmla="*/ 2724558 h 2724558"/>
              <a:gd name="connsiteX0" fmla="*/ 0 w 2965269"/>
              <a:gd name="connsiteY0" fmla="*/ 3003232 h 3003232"/>
              <a:gd name="connsiteX1" fmla="*/ 681140 w 2965269"/>
              <a:gd name="connsiteY1" fmla="*/ 278674 h 3003232"/>
              <a:gd name="connsiteX2" fmla="*/ 2284130 w 2965269"/>
              <a:gd name="connsiteY2" fmla="*/ 278674 h 3003232"/>
              <a:gd name="connsiteX3" fmla="*/ 2965269 w 2965269"/>
              <a:gd name="connsiteY3" fmla="*/ 3003232 h 3003232"/>
              <a:gd name="connsiteX4" fmla="*/ 0 w 2965269"/>
              <a:gd name="connsiteY4" fmla="*/ 3003232 h 3003232"/>
              <a:gd name="connsiteX0" fmla="*/ 0 w 2965269"/>
              <a:gd name="connsiteY0" fmla="*/ 3244956 h 3244956"/>
              <a:gd name="connsiteX1" fmla="*/ 681140 w 2965269"/>
              <a:gd name="connsiteY1" fmla="*/ 520398 h 3244956"/>
              <a:gd name="connsiteX2" fmla="*/ 2284130 w 2965269"/>
              <a:gd name="connsiteY2" fmla="*/ 520398 h 3244956"/>
              <a:gd name="connsiteX3" fmla="*/ 2965269 w 2965269"/>
              <a:gd name="connsiteY3" fmla="*/ 3244956 h 3244956"/>
              <a:gd name="connsiteX4" fmla="*/ 0 w 2965269"/>
              <a:gd name="connsiteY4" fmla="*/ 3244956 h 3244956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2845302 h 2845302"/>
              <a:gd name="connsiteX1" fmla="*/ 681140 w 2965269"/>
              <a:gd name="connsiteY1" fmla="*/ 120744 h 2845302"/>
              <a:gd name="connsiteX2" fmla="*/ 2965269 w 2965269"/>
              <a:gd name="connsiteY2" fmla="*/ 2845302 h 2845302"/>
              <a:gd name="connsiteX3" fmla="*/ 2965269 w 2965269"/>
              <a:gd name="connsiteY3" fmla="*/ 2845302 h 2845302"/>
              <a:gd name="connsiteX4" fmla="*/ 0 w 2965269"/>
              <a:gd name="connsiteY4" fmla="*/ 2845302 h 2845302"/>
              <a:gd name="connsiteX0" fmla="*/ 0 w 2965269"/>
              <a:gd name="connsiteY0" fmla="*/ 3006412 h 3006412"/>
              <a:gd name="connsiteX1" fmla="*/ 1188720 w 2965269"/>
              <a:gd name="connsiteY1" fmla="*/ 115391 h 3006412"/>
              <a:gd name="connsiteX2" fmla="*/ 2965269 w 2965269"/>
              <a:gd name="connsiteY2" fmla="*/ 3006412 h 3006412"/>
              <a:gd name="connsiteX3" fmla="*/ 2965269 w 2965269"/>
              <a:gd name="connsiteY3" fmla="*/ 3006412 h 3006412"/>
              <a:gd name="connsiteX4" fmla="*/ 0 w 2965269"/>
              <a:gd name="connsiteY4" fmla="*/ 3006412 h 3006412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879811 h 2879811"/>
              <a:gd name="connsiteX1" fmla="*/ 1280160 w 2965269"/>
              <a:gd name="connsiteY1" fmla="*/ 1853 h 2879811"/>
              <a:gd name="connsiteX2" fmla="*/ 2756263 w 2965269"/>
              <a:gd name="connsiteY2" fmla="*/ 2448736 h 2879811"/>
              <a:gd name="connsiteX3" fmla="*/ 2965269 w 2965269"/>
              <a:gd name="connsiteY3" fmla="*/ 2879811 h 2879811"/>
              <a:gd name="connsiteX4" fmla="*/ 2965269 w 2965269"/>
              <a:gd name="connsiteY4" fmla="*/ 2879811 h 2879811"/>
              <a:gd name="connsiteX5" fmla="*/ 0 w 2965269"/>
              <a:gd name="connsiteY5" fmla="*/ 2879811 h 2879811"/>
              <a:gd name="connsiteX0" fmla="*/ 0 w 2965269"/>
              <a:gd name="connsiteY0" fmla="*/ 2879777 h 2879777"/>
              <a:gd name="connsiteX1" fmla="*/ 1280160 w 2965269"/>
              <a:gd name="connsiteY1" fmla="*/ 1819 h 2879777"/>
              <a:gd name="connsiteX2" fmla="*/ 2495006 w 2965269"/>
              <a:gd name="connsiteY2" fmla="*/ 2487891 h 2879777"/>
              <a:gd name="connsiteX3" fmla="*/ 2965269 w 2965269"/>
              <a:gd name="connsiteY3" fmla="*/ 2879777 h 2879777"/>
              <a:gd name="connsiteX4" fmla="*/ 2965269 w 2965269"/>
              <a:gd name="connsiteY4" fmla="*/ 2879777 h 2879777"/>
              <a:gd name="connsiteX5" fmla="*/ 0 w 2965269"/>
              <a:gd name="connsiteY5" fmla="*/ 2879777 h 2879777"/>
              <a:gd name="connsiteX0" fmla="*/ 206249 w 3171518"/>
              <a:gd name="connsiteY0" fmla="*/ 2879777 h 2879777"/>
              <a:gd name="connsiteX1" fmla="*/ 389129 w 3171518"/>
              <a:gd name="connsiteY1" fmla="*/ 2278885 h 2879777"/>
              <a:gd name="connsiteX2" fmla="*/ 1486409 w 3171518"/>
              <a:gd name="connsiteY2" fmla="*/ 1819 h 2879777"/>
              <a:gd name="connsiteX3" fmla="*/ 2701255 w 3171518"/>
              <a:gd name="connsiteY3" fmla="*/ 2487891 h 2879777"/>
              <a:gd name="connsiteX4" fmla="*/ 3171518 w 3171518"/>
              <a:gd name="connsiteY4" fmla="*/ 2879777 h 2879777"/>
              <a:gd name="connsiteX5" fmla="*/ 3171518 w 3171518"/>
              <a:gd name="connsiteY5" fmla="*/ 2879777 h 2879777"/>
              <a:gd name="connsiteX6" fmla="*/ 206249 w 3171518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31267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58699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92828 h 2893852"/>
              <a:gd name="connsiteX1" fmla="*/ 502777 w 2997783"/>
              <a:gd name="connsiteY1" fmla="*/ 2226622 h 2893852"/>
              <a:gd name="connsiteX2" fmla="*/ 1534742 w 2997783"/>
              <a:gd name="connsiteY2" fmla="*/ 1807 h 2893852"/>
              <a:gd name="connsiteX3" fmla="*/ 2527520 w 2997783"/>
              <a:gd name="connsiteY3" fmla="*/ 2500942 h 2893852"/>
              <a:gd name="connsiteX4" fmla="*/ 2997783 w 2997783"/>
              <a:gd name="connsiteY4" fmla="*/ 2892828 h 2893852"/>
              <a:gd name="connsiteX5" fmla="*/ 2997783 w 2997783"/>
              <a:gd name="connsiteY5" fmla="*/ 2892828 h 2893852"/>
              <a:gd name="connsiteX6" fmla="*/ 32514 w 2997783"/>
              <a:gd name="connsiteY6" fmla="*/ 2892828 h 28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783" h="2893852">
                <a:moveTo>
                  <a:pt x="32514" y="2892828"/>
                </a:moveTo>
                <a:cubicBezTo>
                  <a:pt x="-117708" y="2910245"/>
                  <a:pt x="289417" y="2706282"/>
                  <a:pt x="502777" y="2226622"/>
                </a:cubicBezTo>
                <a:cubicBezTo>
                  <a:pt x="716137" y="1746962"/>
                  <a:pt x="1149388" y="-33027"/>
                  <a:pt x="1534742" y="1807"/>
                </a:cubicBezTo>
                <a:cubicBezTo>
                  <a:pt x="1994119" y="-70039"/>
                  <a:pt x="2246669" y="2021282"/>
                  <a:pt x="2527520" y="2500942"/>
                </a:cubicBezTo>
                <a:cubicBezTo>
                  <a:pt x="2808371" y="2980602"/>
                  <a:pt x="2962949" y="2820982"/>
                  <a:pt x="2997783" y="2892828"/>
                </a:cubicBezTo>
                <a:lnTo>
                  <a:pt x="2997783" y="2892828"/>
                </a:lnTo>
                <a:lnTo>
                  <a:pt x="32514" y="2892828"/>
                </a:lnTo>
                <a:close/>
              </a:path>
            </a:pathLst>
          </a:custGeom>
          <a:solidFill>
            <a:srgbClr val="98D8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5" name="梯形 4"/>
          <p:cNvSpPr/>
          <p:nvPr/>
        </p:nvSpPr>
        <p:spPr>
          <a:xfrm>
            <a:off x="6960609" y="4321494"/>
            <a:ext cx="4547121" cy="2182539"/>
          </a:xfrm>
          <a:custGeom>
            <a:avLst/>
            <a:gdLst>
              <a:gd name="connsiteX0" fmla="*/ 0 w 2965269"/>
              <a:gd name="connsiteY0" fmla="*/ 2724558 h 2724558"/>
              <a:gd name="connsiteX1" fmla="*/ 681140 w 2965269"/>
              <a:gd name="connsiteY1" fmla="*/ 0 h 2724558"/>
              <a:gd name="connsiteX2" fmla="*/ 2284130 w 2965269"/>
              <a:gd name="connsiteY2" fmla="*/ 0 h 2724558"/>
              <a:gd name="connsiteX3" fmla="*/ 2965269 w 2965269"/>
              <a:gd name="connsiteY3" fmla="*/ 2724558 h 2724558"/>
              <a:gd name="connsiteX4" fmla="*/ 0 w 2965269"/>
              <a:gd name="connsiteY4" fmla="*/ 2724558 h 2724558"/>
              <a:gd name="connsiteX0" fmla="*/ 0 w 2965269"/>
              <a:gd name="connsiteY0" fmla="*/ 3003232 h 3003232"/>
              <a:gd name="connsiteX1" fmla="*/ 681140 w 2965269"/>
              <a:gd name="connsiteY1" fmla="*/ 278674 h 3003232"/>
              <a:gd name="connsiteX2" fmla="*/ 2284130 w 2965269"/>
              <a:gd name="connsiteY2" fmla="*/ 278674 h 3003232"/>
              <a:gd name="connsiteX3" fmla="*/ 2965269 w 2965269"/>
              <a:gd name="connsiteY3" fmla="*/ 3003232 h 3003232"/>
              <a:gd name="connsiteX4" fmla="*/ 0 w 2965269"/>
              <a:gd name="connsiteY4" fmla="*/ 3003232 h 3003232"/>
              <a:gd name="connsiteX0" fmla="*/ 0 w 2965269"/>
              <a:gd name="connsiteY0" fmla="*/ 3244956 h 3244956"/>
              <a:gd name="connsiteX1" fmla="*/ 681140 w 2965269"/>
              <a:gd name="connsiteY1" fmla="*/ 520398 h 3244956"/>
              <a:gd name="connsiteX2" fmla="*/ 2284130 w 2965269"/>
              <a:gd name="connsiteY2" fmla="*/ 520398 h 3244956"/>
              <a:gd name="connsiteX3" fmla="*/ 2965269 w 2965269"/>
              <a:gd name="connsiteY3" fmla="*/ 3244956 h 3244956"/>
              <a:gd name="connsiteX4" fmla="*/ 0 w 2965269"/>
              <a:gd name="connsiteY4" fmla="*/ 3244956 h 3244956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3182652 h 3182652"/>
              <a:gd name="connsiteX1" fmla="*/ 681140 w 2965269"/>
              <a:gd name="connsiteY1" fmla="*/ 458094 h 3182652"/>
              <a:gd name="connsiteX2" fmla="*/ 2284130 w 2965269"/>
              <a:gd name="connsiteY2" fmla="*/ 458094 h 3182652"/>
              <a:gd name="connsiteX3" fmla="*/ 2965269 w 2965269"/>
              <a:gd name="connsiteY3" fmla="*/ 3182652 h 3182652"/>
              <a:gd name="connsiteX4" fmla="*/ 0 w 2965269"/>
              <a:gd name="connsiteY4" fmla="*/ 3182652 h 3182652"/>
              <a:gd name="connsiteX0" fmla="*/ 0 w 2965269"/>
              <a:gd name="connsiteY0" fmla="*/ 2845302 h 2845302"/>
              <a:gd name="connsiteX1" fmla="*/ 681140 w 2965269"/>
              <a:gd name="connsiteY1" fmla="*/ 120744 h 2845302"/>
              <a:gd name="connsiteX2" fmla="*/ 2965269 w 2965269"/>
              <a:gd name="connsiteY2" fmla="*/ 2845302 h 2845302"/>
              <a:gd name="connsiteX3" fmla="*/ 2965269 w 2965269"/>
              <a:gd name="connsiteY3" fmla="*/ 2845302 h 2845302"/>
              <a:gd name="connsiteX4" fmla="*/ 0 w 2965269"/>
              <a:gd name="connsiteY4" fmla="*/ 2845302 h 2845302"/>
              <a:gd name="connsiteX0" fmla="*/ 0 w 2965269"/>
              <a:gd name="connsiteY0" fmla="*/ 3006412 h 3006412"/>
              <a:gd name="connsiteX1" fmla="*/ 1188720 w 2965269"/>
              <a:gd name="connsiteY1" fmla="*/ 115391 h 3006412"/>
              <a:gd name="connsiteX2" fmla="*/ 2965269 w 2965269"/>
              <a:gd name="connsiteY2" fmla="*/ 3006412 h 3006412"/>
              <a:gd name="connsiteX3" fmla="*/ 2965269 w 2965269"/>
              <a:gd name="connsiteY3" fmla="*/ 3006412 h 3006412"/>
              <a:gd name="connsiteX4" fmla="*/ 0 w 2965269"/>
              <a:gd name="connsiteY4" fmla="*/ 3006412 h 3006412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993753 h 2993753"/>
              <a:gd name="connsiteX1" fmla="*/ 1280160 w 2965269"/>
              <a:gd name="connsiteY1" fmla="*/ 115795 h 2993753"/>
              <a:gd name="connsiteX2" fmla="*/ 2965269 w 2965269"/>
              <a:gd name="connsiteY2" fmla="*/ 2993753 h 2993753"/>
              <a:gd name="connsiteX3" fmla="*/ 2965269 w 2965269"/>
              <a:gd name="connsiteY3" fmla="*/ 2993753 h 2993753"/>
              <a:gd name="connsiteX4" fmla="*/ 0 w 2965269"/>
              <a:gd name="connsiteY4" fmla="*/ 2993753 h 2993753"/>
              <a:gd name="connsiteX0" fmla="*/ 0 w 2965269"/>
              <a:gd name="connsiteY0" fmla="*/ 2879811 h 2879811"/>
              <a:gd name="connsiteX1" fmla="*/ 1280160 w 2965269"/>
              <a:gd name="connsiteY1" fmla="*/ 1853 h 2879811"/>
              <a:gd name="connsiteX2" fmla="*/ 2756263 w 2965269"/>
              <a:gd name="connsiteY2" fmla="*/ 2448736 h 2879811"/>
              <a:gd name="connsiteX3" fmla="*/ 2965269 w 2965269"/>
              <a:gd name="connsiteY3" fmla="*/ 2879811 h 2879811"/>
              <a:gd name="connsiteX4" fmla="*/ 2965269 w 2965269"/>
              <a:gd name="connsiteY4" fmla="*/ 2879811 h 2879811"/>
              <a:gd name="connsiteX5" fmla="*/ 0 w 2965269"/>
              <a:gd name="connsiteY5" fmla="*/ 2879811 h 2879811"/>
              <a:gd name="connsiteX0" fmla="*/ 0 w 2965269"/>
              <a:gd name="connsiteY0" fmla="*/ 2879777 h 2879777"/>
              <a:gd name="connsiteX1" fmla="*/ 1280160 w 2965269"/>
              <a:gd name="connsiteY1" fmla="*/ 1819 h 2879777"/>
              <a:gd name="connsiteX2" fmla="*/ 2495006 w 2965269"/>
              <a:gd name="connsiteY2" fmla="*/ 2487891 h 2879777"/>
              <a:gd name="connsiteX3" fmla="*/ 2965269 w 2965269"/>
              <a:gd name="connsiteY3" fmla="*/ 2879777 h 2879777"/>
              <a:gd name="connsiteX4" fmla="*/ 2965269 w 2965269"/>
              <a:gd name="connsiteY4" fmla="*/ 2879777 h 2879777"/>
              <a:gd name="connsiteX5" fmla="*/ 0 w 2965269"/>
              <a:gd name="connsiteY5" fmla="*/ 2879777 h 2879777"/>
              <a:gd name="connsiteX0" fmla="*/ 206249 w 3171518"/>
              <a:gd name="connsiteY0" fmla="*/ 2879777 h 2879777"/>
              <a:gd name="connsiteX1" fmla="*/ 389129 w 3171518"/>
              <a:gd name="connsiteY1" fmla="*/ 2278885 h 2879777"/>
              <a:gd name="connsiteX2" fmla="*/ 1486409 w 3171518"/>
              <a:gd name="connsiteY2" fmla="*/ 1819 h 2879777"/>
              <a:gd name="connsiteX3" fmla="*/ 2701255 w 3171518"/>
              <a:gd name="connsiteY3" fmla="*/ 2487891 h 2879777"/>
              <a:gd name="connsiteX4" fmla="*/ 3171518 w 3171518"/>
              <a:gd name="connsiteY4" fmla="*/ 2879777 h 2879777"/>
              <a:gd name="connsiteX5" fmla="*/ 3171518 w 3171518"/>
              <a:gd name="connsiteY5" fmla="*/ 2879777 h 2879777"/>
              <a:gd name="connsiteX6" fmla="*/ 206249 w 3171518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152665 w 3117934"/>
              <a:gd name="connsiteY0" fmla="*/ 2879777 h 2879777"/>
              <a:gd name="connsiteX1" fmla="*/ 622928 w 3117934"/>
              <a:gd name="connsiteY1" fmla="*/ 2213571 h 2879777"/>
              <a:gd name="connsiteX2" fmla="*/ 1432825 w 3117934"/>
              <a:gd name="connsiteY2" fmla="*/ 1819 h 2879777"/>
              <a:gd name="connsiteX3" fmla="*/ 2647671 w 3117934"/>
              <a:gd name="connsiteY3" fmla="*/ 2487891 h 2879777"/>
              <a:gd name="connsiteX4" fmla="*/ 3117934 w 3117934"/>
              <a:gd name="connsiteY4" fmla="*/ 2879777 h 2879777"/>
              <a:gd name="connsiteX5" fmla="*/ 3117934 w 3117934"/>
              <a:gd name="connsiteY5" fmla="*/ 2879777 h 2879777"/>
              <a:gd name="connsiteX6" fmla="*/ 152665 w 3117934"/>
              <a:gd name="connsiteY6" fmla="*/ 2879777 h 2879777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31267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79777 h 2880801"/>
              <a:gd name="connsiteX1" fmla="*/ 502777 w 2997783"/>
              <a:gd name="connsiteY1" fmla="*/ 2213571 h 2880801"/>
              <a:gd name="connsiteX2" fmla="*/ 1586994 w 2997783"/>
              <a:gd name="connsiteY2" fmla="*/ 1819 h 2880801"/>
              <a:gd name="connsiteX3" fmla="*/ 2527520 w 2997783"/>
              <a:gd name="connsiteY3" fmla="*/ 2487891 h 2880801"/>
              <a:gd name="connsiteX4" fmla="*/ 2997783 w 2997783"/>
              <a:gd name="connsiteY4" fmla="*/ 2879777 h 2880801"/>
              <a:gd name="connsiteX5" fmla="*/ 2997783 w 2997783"/>
              <a:gd name="connsiteY5" fmla="*/ 2879777 h 2880801"/>
              <a:gd name="connsiteX6" fmla="*/ 32514 w 2997783"/>
              <a:gd name="connsiteY6" fmla="*/ 2879777 h 2880801"/>
              <a:gd name="connsiteX0" fmla="*/ 32514 w 2997783"/>
              <a:gd name="connsiteY0" fmla="*/ 2892828 h 2893852"/>
              <a:gd name="connsiteX1" fmla="*/ 502777 w 2997783"/>
              <a:gd name="connsiteY1" fmla="*/ 2226622 h 2893852"/>
              <a:gd name="connsiteX2" fmla="*/ 1534742 w 2997783"/>
              <a:gd name="connsiteY2" fmla="*/ 1807 h 2893852"/>
              <a:gd name="connsiteX3" fmla="*/ 2527520 w 2997783"/>
              <a:gd name="connsiteY3" fmla="*/ 2500942 h 2893852"/>
              <a:gd name="connsiteX4" fmla="*/ 2997783 w 2997783"/>
              <a:gd name="connsiteY4" fmla="*/ 2892828 h 2893852"/>
              <a:gd name="connsiteX5" fmla="*/ 2997783 w 2997783"/>
              <a:gd name="connsiteY5" fmla="*/ 2892828 h 2893852"/>
              <a:gd name="connsiteX6" fmla="*/ 32514 w 2997783"/>
              <a:gd name="connsiteY6" fmla="*/ 2892828 h 289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7783" h="2893852">
                <a:moveTo>
                  <a:pt x="32514" y="2892828"/>
                </a:moveTo>
                <a:cubicBezTo>
                  <a:pt x="-117708" y="2910245"/>
                  <a:pt x="289417" y="2706282"/>
                  <a:pt x="502777" y="2226622"/>
                </a:cubicBezTo>
                <a:cubicBezTo>
                  <a:pt x="716137" y="1746962"/>
                  <a:pt x="1149388" y="-33027"/>
                  <a:pt x="1534742" y="1807"/>
                </a:cubicBezTo>
                <a:cubicBezTo>
                  <a:pt x="1994119" y="-70039"/>
                  <a:pt x="2246669" y="2021282"/>
                  <a:pt x="2527520" y="2500942"/>
                </a:cubicBezTo>
                <a:cubicBezTo>
                  <a:pt x="2808371" y="2980602"/>
                  <a:pt x="2962949" y="2820982"/>
                  <a:pt x="2997783" y="2892828"/>
                </a:cubicBezTo>
                <a:lnTo>
                  <a:pt x="2997783" y="2892828"/>
                </a:lnTo>
                <a:lnTo>
                  <a:pt x="32514" y="2892828"/>
                </a:lnTo>
                <a:close/>
              </a:path>
            </a:pathLst>
          </a:custGeom>
          <a:solidFill>
            <a:srgbClr val="98D8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5829679" y="409872"/>
            <a:ext cx="1693692" cy="943928"/>
          </a:xfrm>
          <a:custGeom>
            <a:avLst/>
            <a:gdLst>
              <a:gd name="connsiteX0" fmla="*/ 346234 w 930593"/>
              <a:gd name="connsiteY0" fmla="*/ 0 h 518638"/>
              <a:gd name="connsiteX1" fmla="*/ 468646 w 930593"/>
              <a:gd name="connsiteY1" fmla="*/ 50705 h 518638"/>
              <a:gd name="connsiteX2" fmla="*/ 505184 w 930593"/>
              <a:gd name="connsiteY2" fmla="*/ 104897 h 518638"/>
              <a:gd name="connsiteX3" fmla="*/ 516974 w 930593"/>
              <a:gd name="connsiteY3" fmla="*/ 96947 h 518638"/>
              <a:gd name="connsiteX4" fmla="*/ 584359 w 930593"/>
              <a:gd name="connsiteY4" fmla="*/ 83343 h 518638"/>
              <a:gd name="connsiteX5" fmla="*/ 757476 w 930593"/>
              <a:gd name="connsiteY5" fmla="*/ 256460 h 518638"/>
              <a:gd name="connsiteX6" fmla="*/ 754674 w 930593"/>
              <a:gd name="connsiteY6" fmla="*/ 270342 h 518638"/>
              <a:gd name="connsiteX7" fmla="*/ 786830 w 930593"/>
              <a:gd name="connsiteY7" fmla="*/ 273856 h 518638"/>
              <a:gd name="connsiteX8" fmla="*/ 930593 w 930593"/>
              <a:gd name="connsiteY8" fmla="*/ 391241 h 518638"/>
              <a:gd name="connsiteX9" fmla="*/ 695206 w 930593"/>
              <a:gd name="connsiteY9" fmla="*/ 518638 h 518638"/>
              <a:gd name="connsiteX10" fmla="*/ 681066 w 930593"/>
              <a:gd name="connsiteY10" fmla="*/ 517093 h 518638"/>
              <a:gd name="connsiteX11" fmla="*/ 673418 w 930593"/>
              <a:gd name="connsiteY11" fmla="*/ 518637 h 518638"/>
              <a:gd name="connsiteX12" fmla="*/ 215264 w 930593"/>
              <a:gd name="connsiteY12" fmla="*/ 518637 h 518638"/>
              <a:gd name="connsiteX13" fmla="*/ 196474 w 930593"/>
              <a:gd name="connsiteY13" fmla="*/ 514844 h 518638"/>
              <a:gd name="connsiteX14" fmla="*/ 173117 w 930593"/>
              <a:gd name="connsiteY14" fmla="*/ 518638 h 518638"/>
              <a:gd name="connsiteX15" fmla="*/ 0 w 930593"/>
              <a:gd name="connsiteY15" fmla="*/ 379334 h 518638"/>
              <a:gd name="connsiteX16" fmla="*/ 173117 w 930593"/>
              <a:gd name="connsiteY16" fmla="*/ 240030 h 518638"/>
              <a:gd name="connsiteX17" fmla="*/ 188038 w 930593"/>
              <a:gd name="connsiteY17" fmla="*/ 242454 h 518638"/>
              <a:gd name="connsiteX18" fmla="*/ 186722 w 930593"/>
              <a:gd name="connsiteY18" fmla="*/ 240502 h 518638"/>
              <a:gd name="connsiteX19" fmla="*/ 173117 w 930593"/>
              <a:gd name="connsiteY19" fmla="*/ 173117 h 518638"/>
              <a:gd name="connsiteX20" fmla="*/ 346234 w 930593"/>
              <a:gd name="connsiteY20" fmla="*/ 0 h 51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30593" h="518638">
                <a:moveTo>
                  <a:pt x="346234" y="0"/>
                </a:moveTo>
                <a:cubicBezTo>
                  <a:pt x="394039" y="0"/>
                  <a:pt x="437319" y="19377"/>
                  <a:pt x="468646" y="50705"/>
                </a:cubicBezTo>
                <a:lnTo>
                  <a:pt x="505184" y="104897"/>
                </a:lnTo>
                <a:lnTo>
                  <a:pt x="516974" y="96947"/>
                </a:lnTo>
                <a:cubicBezTo>
                  <a:pt x="537686" y="88187"/>
                  <a:pt x="560457" y="83343"/>
                  <a:pt x="584359" y="83343"/>
                </a:cubicBezTo>
                <a:cubicBezTo>
                  <a:pt x="679969" y="83343"/>
                  <a:pt x="757476" y="160850"/>
                  <a:pt x="757476" y="256460"/>
                </a:cubicBezTo>
                <a:lnTo>
                  <a:pt x="754674" y="270342"/>
                </a:lnTo>
                <a:lnTo>
                  <a:pt x="786830" y="273856"/>
                </a:lnTo>
                <a:cubicBezTo>
                  <a:pt x="871314" y="293196"/>
                  <a:pt x="930593" y="338472"/>
                  <a:pt x="930593" y="391241"/>
                </a:cubicBezTo>
                <a:cubicBezTo>
                  <a:pt x="930593" y="461600"/>
                  <a:pt x="825207" y="518638"/>
                  <a:pt x="695206" y="518638"/>
                </a:cubicBezTo>
                <a:lnTo>
                  <a:pt x="681066" y="517093"/>
                </a:lnTo>
                <a:lnTo>
                  <a:pt x="673418" y="518637"/>
                </a:lnTo>
                <a:lnTo>
                  <a:pt x="215264" y="518637"/>
                </a:lnTo>
                <a:lnTo>
                  <a:pt x="196474" y="514844"/>
                </a:lnTo>
                <a:lnTo>
                  <a:pt x="173117" y="518638"/>
                </a:lnTo>
                <a:cubicBezTo>
                  <a:pt x="77507" y="518638"/>
                  <a:pt x="0" y="456269"/>
                  <a:pt x="0" y="379334"/>
                </a:cubicBezTo>
                <a:cubicBezTo>
                  <a:pt x="0" y="302399"/>
                  <a:pt x="77507" y="240030"/>
                  <a:pt x="173117" y="240030"/>
                </a:cubicBezTo>
                <a:lnTo>
                  <a:pt x="188038" y="242454"/>
                </a:lnTo>
                <a:lnTo>
                  <a:pt x="186722" y="240502"/>
                </a:lnTo>
                <a:cubicBezTo>
                  <a:pt x="177961" y="219791"/>
                  <a:pt x="173117" y="197019"/>
                  <a:pt x="173117" y="173117"/>
                </a:cubicBezTo>
                <a:cubicBezTo>
                  <a:pt x="173117" y="77507"/>
                  <a:pt x="250624" y="0"/>
                  <a:pt x="34623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glow rad="101600">
              <a:schemeClr val="accent2">
                <a:satMod val="17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675822" y="363302"/>
            <a:ext cx="1316870" cy="632761"/>
          </a:xfrm>
          <a:custGeom>
            <a:avLst/>
            <a:gdLst>
              <a:gd name="connsiteX0" fmla="*/ 379412 w 692151"/>
              <a:gd name="connsiteY0" fmla="*/ 0 h 334568"/>
              <a:gd name="connsiteX1" fmla="*/ 492044 w 692151"/>
              <a:gd name="connsiteY1" fmla="*/ 92716 h 334568"/>
              <a:gd name="connsiteX2" fmla="*/ 500450 w 692151"/>
              <a:gd name="connsiteY2" fmla="*/ 144424 h 334568"/>
              <a:gd name="connsiteX3" fmla="*/ 503424 w 692151"/>
              <a:gd name="connsiteY3" fmla="*/ 141721 h 334568"/>
              <a:gd name="connsiteX4" fmla="*/ 571103 w 692151"/>
              <a:gd name="connsiteY4" fmla="*/ 121048 h 334568"/>
              <a:gd name="connsiteX5" fmla="*/ 692151 w 692151"/>
              <a:gd name="connsiteY5" fmla="*/ 242096 h 334568"/>
              <a:gd name="connsiteX6" fmla="*/ 656697 w 692151"/>
              <a:gd name="connsiteY6" fmla="*/ 327690 h 334568"/>
              <a:gd name="connsiteX7" fmla="*/ 646495 w 692151"/>
              <a:gd name="connsiteY7" fmla="*/ 334568 h 334568"/>
              <a:gd name="connsiteX8" fmla="*/ 19741 w 692151"/>
              <a:gd name="connsiteY8" fmla="*/ 334568 h 334568"/>
              <a:gd name="connsiteX9" fmla="*/ 11290 w 692151"/>
              <a:gd name="connsiteY9" fmla="*/ 320639 h 334568"/>
              <a:gd name="connsiteX10" fmla="*/ 9222 w 692151"/>
              <a:gd name="connsiteY10" fmla="*/ 310393 h 334568"/>
              <a:gd name="connsiteX11" fmla="*/ 1 w 692151"/>
              <a:gd name="connsiteY11" fmla="*/ 288133 h 334568"/>
              <a:gd name="connsiteX12" fmla="*/ 1 w 692151"/>
              <a:gd name="connsiteY12" fmla="*/ 264722 h 334568"/>
              <a:gd name="connsiteX13" fmla="*/ 0 w 692151"/>
              <a:gd name="connsiteY13" fmla="*/ 264717 h 334568"/>
              <a:gd name="connsiteX14" fmla="*/ 1 w 692151"/>
              <a:gd name="connsiteY14" fmla="*/ 264712 h 334568"/>
              <a:gd name="connsiteX15" fmla="*/ 1 w 692151"/>
              <a:gd name="connsiteY15" fmla="*/ 245271 h 334568"/>
              <a:gd name="connsiteX16" fmla="*/ 7658 w 692151"/>
              <a:gd name="connsiteY16" fmla="*/ 226786 h 334568"/>
              <a:gd name="connsiteX17" fmla="*/ 11290 w 692151"/>
              <a:gd name="connsiteY17" fmla="*/ 208795 h 334568"/>
              <a:gd name="connsiteX18" fmla="*/ 143669 w 692151"/>
              <a:gd name="connsiteY18" fmla="*/ 121048 h 334568"/>
              <a:gd name="connsiteX19" fmla="*/ 245258 w 692151"/>
              <a:gd name="connsiteY19" fmla="*/ 163128 h 334568"/>
              <a:gd name="connsiteX20" fmla="*/ 263385 w 692151"/>
              <a:gd name="connsiteY20" fmla="*/ 190014 h 334568"/>
              <a:gd name="connsiteX21" fmla="*/ 257174 w 692151"/>
              <a:gd name="connsiteY21" fmla="*/ 151806 h 334568"/>
              <a:gd name="connsiteX22" fmla="*/ 379412 w 692151"/>
              <a:gd name="connsiteY22" fmla="*/ 0 h 334568"/>
              <a:gd name="connsiteX0" fmla="*/ 379412 w 692151"/>
              <a:gd name="connsiteY0" fmla="*/ 0 h 334568"/>
              <a:gd name="connsiteX1" fmla="*/ 492044 w 692151"/>
              <a:gd name="connsiteY1" fmla="*/ 92716 h 334568"/>
              <a:gd name="connsiteX2" fmla="*/ 500450 w 692151"/>
              <a:gd name="connsiteY2" fmla="*/ 144424 h 334568"/>
              <a:gd name="connsiteX3" fmla="*/ 503424 w 692151"/>
              <a:gd name="connsiteY3" fmla="*/ 141721 h 334568"/>
              <a:gd name="connsiteX4" fmla="*/ 571103 w 692151"/>
              <a:gd name="connsiteY4" fmla="*/ 121048 h 334568"/>
              <a:gd name="connsiteX5" fmla="*/ 692151 w 692151"/>
              <a:gd name="connsiteY5" fmla="*/ 242096 h 334568"/>
              <a:gd name="connsiteX6" fmla="*/ 656697 w 692151"/>
              <a:gd name="connsiteY6" fmla="*/ 327690 h 334568"/>
              <a:gd name="connsiteX7" fmla="*/ 646495 w 692151"/>
              <a:gd name="connsiteY7" fmla="*/ 334568 h 334568"/>
              <a:gd name="connsiteX8" fmla="*/ 19741 w 692151"/>
              <a:gd name="connsiteY8" fmla="*/ 334568 h 334568"/>
              <a:gd name="connsiteX9" fmla="*/ 11290 w 692151"/>
              <a:gd name="connsiteY9" fmla="*/ 320639 h 334568"/>
              <a:gd name="connsiteX10" fmla="*/ 9222 w 692151"/>
              <a:gd name="connsiteY10" fmla="*/ 310393 h 334568"/>
              <a:gd name="connsiteX11" fmla="*/ 1 w 692151"/>
              <a:gd name="connsiteY11" fmla="*/ 288133 h 334568"/>
              <a:gd name="connsiteX12" fmla="*/ 1 w 692151"/>
              <a:gd name="connsiteY12" fmla="*/ 264722 h 334568"/>
              <a:gd name="connsiteX13" fmla="*/ 0 w 692151"/>
              <a:gd name="connsiteY13" fmla="*/ 264717 h 334568"/>
              <a:gd name="connsiteX14" fmla="*/ 1 w 692151"/>
              <a:gd name="connsiteY14" fmla="*/ 264712 h 334568"/>
              <a:gd name="connsiteX15" fmla="*/ 1 w 692151"/>
              <a:gd name="connsiteY15" fmla="*/ 245271 h 334568"/>
              <a:gd name="connsiteX16" fmla="*/ 11290 w 692151"/>
              <a:gd name="connsiteY16" fmla="*/ 208795 h 334568"/>
              <a:gd name="connsiteX17" fmla="*/ 143669 w 692151"/>
              <a:gd name="connsiteY17" fmla="*/ 121048 h 334568"/>
              <a:gd name="connsiteX18" fmla="*/ 245258 w 692151"/>
              <a:gd name="connsiteY18" fmla="*/ 163128 h 334568"/>
              <a:gd name="connsiteX19" fmla="*/ 263385 w 692151"/>
              <a:gd name="connsiteY19" fmla="*/ 190014 h 334568"/>
              <a:gd name="connsiteX20" fmla="*/ 257174 w 692151"/>
              <a:gd name="connsiteY20" fmla="*/ 151806 h 334568"/>
              <a:gd name="connsiteX21" fmla="*/ 379412 w 692151"/>
              <a:gd name="connsiteY21" fmla="*/ 0 h 334568"/>
              <a:gd name="connsiteX0" fmla="*/ 379412 w 692151"/>
              <a:gd name="connsiteY0" fmla="*/ 0 h 334568"/>
              <a:gd name="connsiteX1" fmla="*/ 492044 w 692151"/>
              <a:gd name="connsiteY1" fmla="*/ 92716 h 334568"/>
              <a:gd name="connsiteX2" fmla="*/ 500450 w 692151"/>
              <a:gd name="connsiteY2" fmla="*/ 144424 h 334568"/>
              <a:gd name="connsiteX3" fmla="*/ 503424 w 692151"/>
              <a:gd name="connsiteY3" fmla="*/ 141721 h 334568"/>
              <a:gd name="connsiteX4" fmla="*/ 571103 w 692151"/>
              <a:gd name="connsiteY4" fmla="*/ 121048 h 334568"/>
              <a:gd name="connsiteX5" fmla="*/ 692151 w 692151"/>
              <a:gd name="connsiteY5" fmla="*/ 242096 h 334568"/>
              <a:gd name="connsiteX6" fmla="*/ 656697 w 692151"/>
              <a:gd name="connsiteY6" fmla="*/ 327690 h 334568"/>
              <a:gd name="connsiteX7" fmla="*/ 646495 w 692151"/>
              <a:gd name="connsiteY7" fmla="*/ 334568 h 334568"/>
              <a:gd name="connsiteX8" fmla="*/ 19741 w 692151"/>
              <a:gd name="connsiteY8" fmla="*/ 334568 h 334568"/>
              <a:gd name="connsiteX9" fmla="*/ 11290 w 692151"/>
              <a:gd name="connsiteY9" fmla="*/ 320639 h 334568"/>
              <a:gd name="connsiteX10" fmla="*/ 9222 w 692151"/>
              <a:gd name="connsiteY10" fmla="*/ 310393 h 334568"/>
              <a:gd name="connsiteX11" fmla="*/ 1 w 692151"/>
              <a:gd name="connsiteY11" fmla="*/ 288133 h 334568"/>
              <a:gd name="connsiteX12" fmla="*/ 1 w 692151"/>
              <a:gd name="connsiteY12" fmla="*/ 264722 h 334568"/>
              <a:gd name="connsiteX13" fmla="*/ 0 w 692151"/>
              <a:gd name="connsiteY13" fmla="*/ 264717 h 334568"/>
              <a:gd name="connsiteX14" fmla="*/ 1 w 692151"/>
              <a:gd name="connsiteY14" fmla="*/ 264712 h 334568"/>
              <a:gd name="connsiteX15" fmla="*/ 11290 w 692151"/>
              <a:gd name="connsiteY15" fmla="*/ 208795 h 334568"/>
              <a:gd name="connsiteX16" fmla="*/ 143669 w 692151"/>
              <a:gd name="connsiteY16" fmla="*/ 121048 h 334568"/>
              <a:gd name="connsiteX17" fmla="*/ 245258 w 692151"/>
              <a:gd name="connsiteY17" fmla="*/ 163128 h 334568"/>
              <a:gd name="connsiteX18" fmla="*/ 263385 w 692151"/>
              <a:gd name="connsiteY18" fmla="*/ 190014 h 334568"/>
              <a:gd name="connsiteX19" fmla="*/ 257174 w 692151"/>
              <a:gd name="connsiteY19" fmla="*/ 151806 h 334568"/>
              <a:gd name="connsiteX20" fmla="*/ 379412 w 692151"/>
              <a:gd name="connsiteY20" fmla="*/ 0 h 334568"/>
              <a:gd name="connsiteX0" fmla="*/ 382083 w 694822"/>
              <a:gd name="connsiteY0" fmla="*/ 0 h 334568"/>
              <a:gd name="connsiteX1" fmla="*/ 494715 w 694822"/>
              <a:gd name="connsiteY1" fmla="*/ 92716 h 334568"/>
              <a:gd name="connsiteX2" fmla="*/ 503121 w 694822"/>
              <a:gd name="connsiteY2" fmla="*/ 144424 h 334568"/>
              <a:gd name="connsiteX3" fmla="*/ 506095 w 694822"/>
              <a:gd name="connsiteY3" fmla="*/ 141721 h 334568"/>
              <a:gd name="connsiteX4" fmla="*/ 573774 w 694822"/>
              <a:gd name="connsiteY4" fmla="*/ 121048 h 334568"/>
              <a:gd name="connsiteX5" fmla="*/ 694822 w 694822"/>
              <a:gd name="connsiteY5" fmla="*/ 242096 h 334568"/>
              <a:gd name="connsiteX6" fmla="*/ 659368 w 694822"/>
              <a:gd name="connsiteY6" fmla="*/ 327690 h 334568"/>
              <a:gd name="connsiteX7" fmla="*/ 649166 w 694822"/>
              <a:gd name="connsiteY7" fmla="*/ 334568 h 334568"/>
              <a:gd name="connsiteX8" fmla="*/ 22412 w 694822"/>
              <a:gd name="connsiteY8" fmla="*/ 334568 h 334568"/>
              <a:gd name="connsiteX9" fmla="*/ 13961 w 694822"/>
              <a:gd name="connsiteY9" fmla="*/ 320639 h 334568"/>
              <a:gd name="connsiteX10" fmla="*/ 11893 w 694822"/>
              <a:gd name="connsiteY10" fmla="*/ 310393 h 334568"/>
              <a:gd name="connsiteX11" fmla="*/ 2672 w 694822"/>
              <a:gd name="connsiteY11" fmla="*/ 288133 h 334568"/>
              <a:gd name="connsiteX12" fmla="*/ 2672 w 694822"/>
              <a:gd name="connsiteY12" fmla="*/ 264722 h 334568"/>
              <a:gd name="connsiteX13" fmla="*/ 2671 w 694822"/>
              <a:gd name="connsiteY13" fmla="*/ 264717 h 334568"/>
              <a:gd name="connsiteX14" fmla="*/ 13961 w 694822"/>
              <a:gd name="connsiteY14" fmla="*/ 208795 h 334568"/>
              <a:gd name="connsiteX15" fmla="*/ 146340 w 694822"/>
              <a:gd name="connsiteY15" fmla="*/ 121048 h 334568"/>
              <a:gd name="connsiteX16" fmla="*/ 247929 w 694822"/>
              <a:gd name="connsiteY16" fmla="*/ 163128 h 334568"/>
              <a:gd name="connsiteX17" fmla="*/ 266056 w 694822"/>
              <a:gd name="connsiteY17" fmla="*/ 190014 h 334568"/>
              <a:gd name="connsiteX18" fmla="*/ 259845 w 694822"/>
              <a:gd name="connsiteY18" fmla="*/ 151806 h 334568"/>
              <a:gd name="connsiteX19" fmla="*/ 382083 w 694822"/>
              <a:gd name="connsiteY19" fmla="*/ 0 h 334568"/>
              <a:gd name="connsiteX0" fmla="*/ 382083 w 694822"/>
              <a:gd name="connsiteY0" fmla="*/ 0 h 334568"/>
              <a:gd name="connsiteX1" fmla="*/ 494715 w 694822"/>
              <a:gd name="connsiteY1" fmla="*/ 92716 h 334568"/>
              <a:gd name="connsiteX2" fmla="*/ 503121 w 694822"/>
              <a:gd name="connsiteY2" fmla="*/ 144424 h 334568"/>
              <a:gd name="connsiteX3" fmla="*/ 506095 w 694822"/>
              <a:gd name="connsiteY3" fmla="*/ 141721 h 334568"/>
              <a:gd name="connsiteX4" fmla="*/ 573774 w 694822"/>
              <a:gd name="connsiteY4" fmla="*/ 121048 h 334568"/>
              <a:gd name="connsiteX5" fmla="*/ 694822 w 694822"/>
              <a:gd name="connsiteY5" fmla="*/ 242096 h 334568"/>
              <a:gd name="connsiteX6" fmla="*/ 659368 w 694822"/>
              <a:gd name="connsiteY6" fmla="*/ 327690 h 334568"/>
              <a:gd name="connsiteX7" fmla="*/ 649166 w 694822"/>
              <a:gd name="connsiteY7" fmla="*/ 334568 h 334568"/>
              <a:gd name="connsiteX8" fmla="*/ 22412 w 694822"/>
              <a:gd name="connsiteY8" fmla="*/ 334568 h 334568"/>
              <a:gd name="connsiteX9" fmla="*/ 13961 w 694822"/>
              <a:gd name="connsiteY9" fmla="*/ 320639 h 334568"/>
              <a:gd name="connsiteX10" fmla="*/ 11893 w 694822"/>
              <a:gd name="connsiteY10" fmla="*/ 310393 h 334568"/>
              <a:gd name="connsiteX11" fmla="*/ 2672 w 694822"/>
              <a:gd name="connsiteY11" fmla="*/ 288133 h 334568"/>
              <a:gd name="connsiteX12" fmla="*/ 2672 w 694822"/>
              <a:gd name="connsiteY12" fmla="*/ 264722 h 334568"/>
              <a:gd name="connsiteX13" fmla="*/ 13961 w 694822"/>
              <a:gd name="connsiteY13" fmla="*/ 208795 h 334568"/>
              <a:gd name="connsiteX14" fmla="*/ 146340 w 694822"/>
              <a:gd name="connsiteY14" fmla="*/ 121048 h 334568"/>
              <a:gd name="connsiteX15" fmla="*/ 247929 w 694822"/>
              <a:gd name="connsiteY15" fmla="*/ 163128 h 334568"/>
              <a:gd name="connsiteX16" fmla="*/ 266056 w 694822"/>
              <a:gd name="connsiteY16" fmla="*/ 190014 h 334568"/>
              <a:gd name="connsiteX17" fmla="*/ 259845 w 694822"/>
              <a:gd name="connsiteY17" fmla="*/ 151806 h 334568"/>
              <a:gd name="connsiteX18" fmla="*/ 382083 w 694822"/>
              <a:gd name="connsiteY18" fmla="*/ 0 h 334568"/>
              <a:gd name="connsiteX0" fmla="*/ 379411 w 692150"/>
              <a:gd name="connsiteY0" fmla="*/ 0 h 334568"/>
              <a:gd name="connsiteX1" fmla="*/ 492043 w 692150"/>
              <a:gd name="connsiteY1" fmla="*/ 92716 h 334568"/>
              <a:gd name="connsiteX2" fmla="*/ 500449 w 692150"/>
              <a:gd name="connsiteY2" fmla="*/ 144424 h 334568"/>
              <a:gd name="connsiteX3" fmla="*/ 503423 w 692150"/>
              <a:gd name="connsiteY3" fmla="*/ 141721 h 334568"/>
              <a:gd name="connsiteX4" fmla="*/ 571102 w 692150"/>
              <a:gd name="connsiteY4" fmla="*/ 121048 h 334568"/>
              <a:gd name="connsiteX5" fmla="*/ 692150 w 692150"/>
              <a:gd name="connsiteY5" fmla="*/ 242096 h 334568"/>
              <a:gd name="connsiteX6" fmla="*/ 656696 w 692150"/>
              <a:gd name="connsiteY6" fmla="*/ 327690 h 334568"/>
              <a:gd name="connsiteX7" fmla="*/ 646494 w 692150"/>
              <a:gd name="connsiteY7" fmla="*/ 334568 h 334568"/>
              <a:gd name="connsiteX8" fmla="*/ 19740 w 692150"/>
              <a:gd name="connsiteY8" fmla="*/ 334568 h 334568"/>
              <a:gd name="connsiteX9" fmla="*/ 11289 w 692150"/>
              <a:gd name="connsiteY9" fmla="*/ 320639 h 334568"/>
              <a:gd name="connsiteX10" fmla="*/ 9221 w 692150"/>
              <a:gd name="connsiteY10" fmla="*/ 310393 h 334568"/>
              <a:gd name="connsiteX11" fmla="*/ 0 w 692150"/>
              <a:gd name="connsiteY11" fmla="*/ 288133 h 334568"/>
              <a:gd name="connsiteX12" fmla="*/ 11289 w 692150"/>
              <a:gd name="connsiteY12" fmla="*/ 208795 h 334568"/>
              <a:gd name="connsiteX13" fmla="*/ 143668 w 692150"/>
              <a:gd name="connsiteY13" fmla="*/ 121048 h 334568"/>
              <a:gd name="connsiteX14" fmla="*/ 245257 w 692150"/>
              <a:gd name="connsiteY14" fmla="*/ 163128 h 334568"/>
              <a:gd name="connsiteX15" fmla="*/ 263384 w 692150"/>
              <a:gd name="connsiteY15" fmla="*/ 190014 h 334568"/>
              <a:gd name="connsiteX16" fmla="*/ 257173 w 692150"/>
              <a:gd name="connsiteY16" fmla="*/ 151806 h 334568"/>
              <a:gd name="connsiteX17" fmla="*/ 379411 w 692150"/>
              <a:gd name="connsiteY17" fmla="*/ 0 h 334568"/>
              <a:gd name="connsiteX0" fmla="*/ 370190 w 682929"/>
              <a:gd name="connsiteY0" fmla="*/ 0 h 334568"/>
              <a:gd name="connsiteX1" fmla="*/ 482822 w 682929"/>
              <a:gd name="connsiteY1" fmla="*/ 92716 h 334568"/>
              <a:gd name="connsiteX2" fmla="*/ 491228 w 682929"/>
              <a:gd name="connsiteY2" fmla="*/ 144424 h 334568"/>
              <a:gd name="connsiteX3" fmla="*/ 494202 w 682929"/>
              <a:gd name="connsiteY3" fmla="*/ 141721 h 334568"/>
              <a:gd name="connsiteX4" fmla="*/ 561881 w 682929"/>
              <a:gd name="connsiteY4" fmla="*/ 121048 h 334568"/>
              <a:gd name="connsiteX5" fmla="*/ 682929 w 682929"/>
              <a:gd name="connsiteY5" fmla="*/ 242096 h 334568"/>
              <a:gd name="connsiteX6" fmla="*/ 647475 w 682929"/>
              <a:gd name="connsiteY6" fmla="*/ 327690 h 334568"/>
              <a:gd name="connsiteX7" fmla="*/ 637273 w 682929"/>
              <a:gd name="connsiteY7" fmla="*/ 334568 h 334568"/>
              <a:gd name="connsiteX8" fmla="*/ 10519 w 682929"/>
              <a:gd name="connsiteY8" fmla="*/ 334568 h 334568"/>
              <a:gd name="connsiteX9" fmla="*/ 2068 w 682929"/>
              <a:gd name="connsiteY9" fmla="*/ 320639 h 334568"/>
              <a:gd name="connsiteX10" fmla="*/ 0 w 682929"/>
              <a:gd name="connsiteY10" fmla="*/ 310393 h 334568"/>
              <a:gd name="connsiteX11" fmla="*/ 2068 w 682929"/>
              <a:gd name="connsiteY11" fmla="*/ 208795 h 334568"/>
              <a:gd name="connsiteX12" fmla="*/ 134447 w 682929"/>
              <a:gd name="connsiteY12" fmla="*/ 121048 h 334568"/>
              <a:gd name="connsiteX13" fmla="*/ 236036 w 682929"/>
              <a:gd name="connsiteY13" fmla="*/ 163128 h 334568"/>
              <a:gd name="connsiteX14" fmla="*/ 254163 w 682929"/>
              <a:gd name="connsiteY14" fmla="*/ 190014 h 334568"/>
              <a:gd name="connsiteX15" fmla="*/ 247952 w 682929"/>
              <a:gd name="connsiteY15" fmla="*/ 151806 h 334568"/>
              <a:gd name="connsiteX16" fmla="*/ 370190 w 682929"/>
              <a:gd name="connsiteY16" fmla="*/ 0 h 334568"/>
              <a:gd name="connsiteX0" fmla="*/ 368122 w 680861"/>
              <a:gd name="connsiteY0" fmla="*/ 0 h 334568"/>
              <a:gd name="connsiteX1" fmla="*/ 480754 w 680861"/>
              <a:gd name="connsiteY1" fmla="*/ 92716 h 334568"/>
              <a:gd name="connsiteX2" fmla="*/ 489160 w 680861"/>
              <a:gd name="connsiteY2" fmla="*/ 144424 h 334568"/>
              <a:gd name="connsiteX3" fmla="*/ 492134 w 680861"/>
              <a:gd name="connsiteY3" fmla="*/ 141721 h 334568"/>
              <a:gd name="connsiteX4" fmla="*/ 559813 w 680861"/>
              <a:gd name="connsiteY4" fmla="*/ 121048 h 334568"/>
              <a:gd name="connsiteX5" fmla="*/ 680861 w 680861"/>
              <a:gd name="connsiteY5" fmla="*/ 242096 h 334568"/>
              <a:gd name="connsiteX6" fmla="*/ 645407 w 680861"/>
              <a:gd name="connsiteY6" fmla="*/ 327690 h 334568"/>
              <a:gd name="connsiteX7" fmla="*/ 635205 w 680861"/>
              <a:gd name="connsiteY7" fmla="*/ 334568 h 334568"/>
              <a:gd name="connsiteX8" fmla="*/ 8451 w 680861"/>
              <a:gd name="connsiteY8" fmla="*/ 334568 h 334568"/>
              <a:gd name="connsiteX9" fmla="*/ 0 w 680861"/>
              <a:gd name="connsiteY9" fmla="*/ 320639 h 334568"/>
              <a:gd name="connsiteX10" fmla="*/ 0 w 680861"/>
              <a:gd name="connsiteY10" fmla="*/ 208795 h 334568"/>
              <a:gd name="connsiteX11" fmla="*/ 132379 w 680861"/>
              <a:gd name="connsiteY11" fmla="*/ 121048 h 334568"/>
              <a:gd name="connsiteX12" fmla="*/ 233968 w 680861"/>
              <a:gd name="connsiteY12" fmla="*/ 163128 h 334568"/>
              <a:gd name="connsiteX13" fmla="*/ 252095 w 680861"/>
              <a:gd name="connsiteY13" fmla="*/ 190014 h 334568"/>
              <a:gd name="connsiteX14" fmla="*/ 245884 w 680861"/>
              <a:gd name="connsiteY14" fmla="*/ 151806 h 334568"/>
              <a:gd name="connsiteX15" fmla="*/ 368122 w 680861"/>
              <a:gd name="connsiteY15" fmla="*/ 0 h 334568"/>
              <a:gd name="connsiteX0" fmla="*/ 368122 w 680861"/>
              <a:gd name="connsiteY0" fmla="*/ 0 h 334568"/>
              <a:gd name="connsiteX1" fmla="*/ 480754 w 680861"/>
              <a:gd name="connsiteY1" fmla="*/ 92716 h 334568"/>
              <a:gd name="connsiteX2" fmla="*/ 489160 w 680861"/>
              <a:gd name="connsiteY2" fmla="*/ 144424 h 334568"/>
              <a:gd name="connsiteX3" fmla="*/ 492134 w 680861"/>
              <a:gd name="connsiteY3" fmla="*/ 141721 h 334568"/>
              <a:gd name="connsiteX4" fmla="*/ 559813 w 680861"/>
              <a:gd name="connsiteY4" fmla="*/ 121048 h 334568"/>
              <a:gd name="connsiteX5" fmla="*/ 680861 w 680861"/>
              <a:gd name="connsiteY5" fmla="*/ 242096 h 334568"/>
              <a:gd name="connsiteX6" fmla="*/ 645407 w 680861"/>
              <a:gd name="connsiteY6" fmla="*/ 327690 h 334568"/>
              <a:gd name="connsiteX7" fmla="*/ 635205 w 680861"/>
              <a:gd name="connsiteY7" fmla="*/ 334568 h 334568"/>
              <a:gd name="connsiteX8" fmla="*/ 8451 w 680861"/>
              <a:gd name="connsiteY8" fmla="*/ 334568 h 334568"/>
              <a:gd name="connsiteX9" fmla="*/ 0 w 680861"/>
              <a:gd name="connsiteY9" fmla="*/ 208795 h 334568"/>
              <a:gd name="connsiteX10" fmla="*/ 132379 w 680861"/>
              <a:gd name="connsiteY10" fmla="*/ 121048 h 334568"/>
              <a:gd name="connsiteX11" fmla="*/ 233968 w 680861"/>
              <a:gd name="connsiteY11" fmla="*/ 163128 h 334568"/>
              <a:gd name="connsiteX12" fmla="*/ 252095 w 680861"/>
              <a:gd name="connsiteY12" fmla="*/ 190014 h 334568"/>
              <a:gd name="connsiteX13" fmla="*/ 245884 w 680861"/>
              <a:gd name="connsiteY13" fmla="*/ 151806 h 334568"/>
              <a:gd name="connsiteX14" fmla="*/ 368122 w 680861"/>
              <a:gd name="connsiteY14" fmla="*/ 0 h 334568"/>
              <a:gd name="connsiteX0" fmla="*/ 376448 w 689187"/>
              <a:gd name="connsiteY0" fmla="*/ 0 h 334568"/>
              <a:gd name="connsiteX1" fmla="*/ 489080 w 689187"/>
              <a:gd name="connsiteY1" fmla="*/ 92716 h 334568"/>
              <a:gd name="connsiteX2" fmla="*/ 497486 w 689187"/>
              <a:gd name="connsiteY2" fmla="*/ 144424 h 334568"/>
              <a:gd name="connsiteX3" fmla="*/ 500460 w 689187"/>
              <a:gd name="connsiteY3" fmla="*/ 141721 h 334568"/>
              <a:gd name="connsiteX4" fmla="*/ 568139 w 689187"/>
              <a:gd name="connsiteY4" fmla="*/ 121048 h 334568"/>
              <a:gd name="connsiteX5" fmla="*/ 689187 w 689187"/>
              <a:gd name="connsiteY5" fmla="*/ 242096 h 334568"/>
              <a:gd name="connsiteX6" fmla="*/ 653733 w 689187"/>
              <a:gd name="connsiteY6" fmla="*/ 327690 h 334568"/>
              <a:gd name="connsiteX7" fmla="*/ 643531 w 689187"/>
              <a:gd name="connsiteY7" fmla="*/ 334568 h 334568"/>
              <a:gd name="connsiteX8" fmla="*/ 16777 w 689187"/>
              <a:gd name="connsiteY8" fmla="*/ 334568 h 334568"/>
              <a:gd name="connsiteX9" fmla="*/ 8326 w 689187"/>
              <a:gd name="connsiteY9" fmla="*/ 208795 h 334568"/>
              <a:gd name="connsiteX10" fmla="*/ 140705 w 689187"/>
              <a:gd name="connsiteY10" fmla="*/ 121048 h 334568"/>
              <a:gd name="connsiteX11" fmla="*/ 242294 w 689187"/>
              <a:gd name="connsiteY11" fmla="*/ 163128 h 334568"/>
              <a:gd name="connsiteX12" fmla="*/ 260421 w 689187"/>
              <a:gd name="connsiteY12" fmla="*/ 190014 h 334568"/>
              <a:gd name="connsiteX13" fmla="*/ 254210 w 689187"/>
              <a:gd name="connsiteY13" fmla="*/ 151806 h 334568"/>
              <a:gd name="connsiteX14" fmla="*/ 376448 w 689187"/>
              <a:gd name="connsiteY14" fmla="*/ 0 h 334568"/>
              <a:gd name="connsiteX0" fmla="*/ 383547 w 696286"/>
              <a:gd name="connsiteY0" fmla="*/ 0 h 334568"/>
              <a:gd name="connsiteX1" fmla="*/ 496179 w 696286"/>
              <a:gd name="connsiteY1" fmla="*/ 92716 h 334568"/>
              <a:gd name="connsiteX2" fmla="*/ 504585 w 696286"/>
              <a:gd name="connsiteY2" fmla="*/ 144424 h 334568"/>
              <a:gd name="connsiteX3" fmla="*/ 507559 w 696286"/>
              <a:gd name="connsiteY3" fmla="*/ 141721 h 334568"/>
              <a:gd name="connsiteX4" fmla="*/ 575238 w 696286"/>
              <a:gd name="connsiteY4" fmla="*/ 121048 h 334568"/>
              <a:gd name="connsiteX5" fmla="*/ 696286 w 696286"/>
              <a:gd name="connsiteY5" fmla="*/ 242096 h 334568"/>
              <a:gd name="connsiteX6" fmla="*/ 660832 w 696286"/>
              <a:gd name="connsiteY6" fmla="*/ 327690 h 334568"/>
              <a:gd name="connsiteX7" fmla="*/ 650630 w 696286"/>
              <a:gd name="connsiteY7" fmla="*/ 334568 h 334568"/>
              <a:gd name="connsiteX8" fmla="*/ 23876 w 696286"/>
              <a:gd name="connsiteY8" fmla="*/ 334568 h 334568"/>
              <a:gd name="connsiteX9" fmla="*/ 15425 w 696286"/>
              <a:gd name="connsiteY9" fmla="*/ 208795 h 334568"/>
              <a:gd name="connsiteX10" fmla="*/ 147804 w 696286"/>
              <a:gd name="connsiteY10" fmla="*/ 121048 h 334568"/>
              <a:gd name="connsiteX11" fmla="*/ 249393 w 696286"/>
              <a:gd name="connsiteY11" fmla="*/ 163128 h 334568"/>
              <a:gd name="connsiteX12" fmla="*/ 267520 w 696286"/>
              <a:gd name="connsiteY12" fmla="*/ 190014 h 334568"/>
              <a:gd name="connsiteX13" fmla="*/ 261309 w 696286"/>
              <a:gd name="connsiteY13" fmla="*/ 151806 h 334568"/>
              <a:gd name="connsiteX14" fmla="*/ 383547 w 696286"/>
              <a:gd name="connsiteY14" fmla="*/ 0 h 33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96286" h="334568">
                <a:moveTo>
                  <a:pt x="383547" y="0"/>
                </a:moveTo>
                <a:cubicBezTo>
                  <a:pt x="434180" y="0"/>
                  <a:pt x="477622" y="38231"/>
                  <a:pt x="496179" y="92716"/>
                </a:cubicBezTo>
                <a:lnTo>
                  <a:pt x="504585" y="144424"/>
                </a:lnTo>
                <a:lnTo>
                  <a:pt x="507559" y="141721"/>
                </a:lnTo>
                <a:cubicBezTo>
                  <a:pt x="526878" y="128669"/>
                  <a:pt x="550168" y="121048"/>
                  <a:pt x="575238" y="121048"/>
                </a:cubicBezTo>
                <a:cubicBezTo>
                  <a:pt x="642091" y="121048"/>
                  <a:pt x="696286" y="175243"/>
                  <a:pt x="696286" y="242096"/>
                </a:cubicBezTo>
                <a:cubicBezTo>
                  <a:pt x="696286" y="275523"/>
                  <a:pt x="682737" y="305785"/>
                  <a:pt x="660832" y="327690"/>
                </a:cubicBezTo>
                <a:lnTo>
                  <a:pt x="650630" y="334568"/>
                </a:lnTo>
                <a:lnTo>
                  <a:pt x="23876" y="334568"/>
                </a:lnTo>
                <a:cubicBezTo>
                  <a:pt x="-9897" y="297406"/>
                  <a:pt x="-3189" y="253101"/>
                  <a:pt x="15425" y="208795"/>
                </a:cubicBezTo>
                <a:cubicBezTo>
                  <a:pt x="37235" y="157230"/>
                  <a:pt x="88295" y="121048"/>
                  <a:pt x="147804" y="121048"/>
                </a:cubicBezTo>
                <a:cubicBezTo>
                  <a:pt x="187477" y="121048"/>
                  <a:pt x="223394" y="137129"/>
                  <a:pt x="249393" y="163128"/>
                </a:cubicBezTo>
                <a:lnTo>
                  <a:pt x="267520" y="190014"/>
                </a:lnTo>
                <a:lnTo>
                  <a:pt x="261309" y="151806"/>
                </a:lnTo>
                <a:cubicBezTo>
                  <a:pt x="261309" y="67966"/>
                  <a:pt x="316037" y="0"/>
                  <a:pt x="38354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glow rad="101600">
              <a:schemeClr val="accent2">
                <a:satMod val="17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397616" y="5106464"/>
            <a:ext cx="6387030" cy="2249714"/>
          </a:xfrm>
          <a:prstGeom prst="ellipse">
            <a:avLst/>
          </a:prstGeom>
          <a:solidFill>
            <a:srgbClr val="42A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559665" y="5385736"/>
            <a:ext cx="6387030" cy="2249714"/>
          </a:xfrm>
          <a:prstGeom prst="ellipse">
            <a:avLst/>
          </a:prstGeom>
          <a:solidFill>
            <a:srgbClr val="42A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721714" y="5465097"/>
            <a:ext cx="6387030" cy="2249714"/>
          </a:xfrm>
          <a:prstGeom prst="ellipse">
            <a:avLst/>
          </a:prstGeom>
          <a:solidFill>
            <a:srgbClr val="42A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-238361" y="3389917"/>
            <a:ext cx="4717770" cy="471777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9584367" y="3148191"/>
            <a:ext cx="1417942" cy="2444395"/>
            <a:chOff x="2108219" y="2160266"/>
            <a:chExt cx="1417942" cy="2444395"/>
          </a:xfrm>
        </p:grpSpPr>
        <p:sp>
          <p:nvSpPr>
            <p:cNvPr id="59" name="任意多边形 58"/>
            <p:cNvSpPr/>
            <p:nvPr/>
          </p:nvSpPr>
          <p:spPr>
            <a:xfrm>
              <a:off x="2108219" y="2160266"/>
              <a:ext cx="1417942" cy="1711085"/>
            </a:xfrm>
            <a:custGeom>
              <a:avLst/>
              <a:gdLst>
                <a:gd name="connsiteX0" fmla="*/ 219075 w 1152525"/>
                <a:gd name="connsiteY0" fmla="*/ 304800 h 1228725"/>
                <a:gd name="connsiteX1" fmla="*/ 342900 w 1152525"/>
                <a:gd name="connsiteY1" fmla="*/ 28575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304800 h 1228725"/>
                <a:gd name="connsiteX1" fmla="*/ 390525 w 1152525"/>
                <a:gd name="connsiteY1" fmla="*/ 266700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304800 h 1228725"/>
                <a:gd name="connsiteX1" fmla="*/ 600075 w 1152525"/>
                <a:gd name="connsiteY1" fmla="*/ 19050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304800 h 1228725"/>
                <a:gd name="connsiteX1" fmla="*/ 600075 w 1152525"/>
                <a:gd name="connsiteY1" fmla="*/ 19050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304800 h 1228725"/>
                <a:gd name="connsiteX1" fmla="*/ 600075 w 1152525"/>
                <a:gd name="connsiteY1" fmla="*/ 19050 h 1228725"/>
                <a:gd name="connsiteX2" fmla="*/ 819150 w 1152525"/>
                <a:gd name="connsiteY2" fmla="*/ 0 h 1228725"/>
                <a:gd name="connsiteX3" fmla="*/ 1152525 w 1152525"/>
                <a:gd name="connsiteY3" fmla="*/ 400050 h 1228725"/>
                <a:gd name="connsiteX4" fmla="*/ 495300 w 1152525"/>
                <a:gd name="connsiteY4" fmla="*/ 1228725 h 1228725"/>
                <a:gd name="connsiteX5" fmla="*/ 0 w 1152525"/>
                <a:gd name="connsiteY5" fmla="*/ 771525 h 1228725"/>
                <a:gd name="connsiteX6" fmla="*/ 219075 w 1152525"/>
                <a:gd name="connsiteY6" fmla="*/ 304800 h 1228725"/>
                <a:gd name="connsiteX0" fmla="*/ 219075 w 1152525"/>
                <a:gd name="connsiteY0" fmla="*/ 287584 h 1211509"/>
                <a:gd name="connsiteX1" fmla="*/ 600075 w 1152525"/>
                <a:gd name="connsiteY1" fmla="*/ 1834 h 1211509"/>
                <a:gd name="connsiteX2" fmla="*/ 1152525 w 1152525"/>
                <a:gd name="connsiteY2" fmla="*/ 382834 h 1211509"/>
                <a:gd name="connsiteX3" fmla="*/ 495300 w 1152525"/>
                <a:gd name="connsiteY3" fmla="*/ 1211509 h 1211509"/>
                <a:gd name="connsiteX4" fmla="*/ 0 w 1152525"/>
                <a:gd name="connsiteY4" fmla="*/ 754309 h 1211509"/>
                <a:gd name="connsiteX5" fmla="*/ 219075 w 1152525"/>
                <a:gd name="connsiteY5" fmla="*/ 287584 h 1211509"/>
                <a:gd name="connsiteX0" fmla="*/ 219075 w 1152525"/>
                <a:gd name="connsiteY0" fmla="*/ 287584 h 1211509"/>
                <a:gd name="connsiteX1" fmla="*/ 600075 w 1152525"/>
                <a:gd name="connsiteY1" fmla="*/ 1834 h 1211509"/>
                <a:gd name="connsiteX2" fmla="*/ 1152525 w 1152525"/>
                <a:gd name="connsiteY2" fmla="*/ 382834 h 1211509"/>
                <a:gd name="connsiteX3" fmla="*/ 495300 w 1152525"/>
                <a:gd name="connsiteY3" fmla="*/ 1211509 h 1211509"/>
                <a:gd name="connsiteX4" fmla="*/ 0 w 1152525"/>
                <a:gd name="connsiteY4" fmla="*/ 754309 h 1211509"/>
                <a:gd name="connsiteX5" fmla="*/ 219075 w 1152525"/>
                <a:gd name="connsiteY5" fmla="*/ 287584 h 1211509"/>
                <a:gd name="connsiteX0" fmla="*/ 219075 w 1152525"/>
                <a:gd name="connsiteY0" fmla="*/ 308405 h 1232330"/>
                <a:gd name="connsiteX1" fmla="*/ 600075 w 1152525"/>
                <a:gd name="connsiteY1" fmla="*/ 22655 h 1232330"/>
                <a:gd name="connsiteX2" fmla="*/ 1152525 w 1152525"/>
                <a:gd name="connsiteY2" fmla="*/ 403655 h 1232330"/>
                <a:gd name="connsiteX3" fmla="*/ 495300 w 1152525"/>
                <a:gd name="connsiteY3" fmla="*/ 1232330 h 1232330"/>
                <a:gd name="connsiteX4" fmla="*/ 0 w 1152525"/>
                <a:gd name="connsiteY4" fmla="*/ 775130 h 1232330"/>
                <a:gd name="connsiteX5" fmla="*/ 219075 w 1152525"/>
                <a:gd name="connsiteY5" fmla="*/ 308405 h 1232330"/>
                <a:gd name="connsiteX0" fmla="*/ 219075 w 1133475"/>
                <a:gd name="connsiteY0" fmla="*/ 306820 h 1230745"/>
                <a:gd name="connsiteX1" fmla="*/ 600075 w 1133475"/>
                <a:gd name="connsiteY1" fmla="*/ 21070 h 1230745"/>
                <a:gd name="connsiteX2" fmla="*/ 1133475 w 1133475"/>
                <a:gd name="connsiteY2" fmla="*/ 416357 h 1230745"/>
                <a:gd name="connsiteX3" fmla="*/ 495300 w 1133475"/>
                <a:gd name="connsiteY3" fmla="*/ 1230745 h 1230745"/>
                <a:gd name="connsiteX4" fmla="*/ 0 w 1133475"/>
                <a:gd name="connsiteY4" fmla="*/ 773545 h 1230745"/>
                <a:gd name="connsiteX5" fmla="*/ 219075 w 1133475"/>
                <a:gd name="connsiteY5" fmla="*/ 306820 h 1230745"/>
                <a:gd name="connsiteX0" fmla="*/ 219075 w 1133475"/>
                <a:gd name="connsiteY0" fmla="*/ 299770 h 1223695"/>
                <a:gd name="connsiteX1" fmla="*/ 600075 w 1133475"/>
                <a:gd name="connsiteY1" fmla="*/ 14020 h 1223695"/>
                <a:gd name="connsiteX2" fmla="*/ 1133475 w 1133475"/>
                <a:gd name="connsiteY2" fmla="*/ 409307 h 1223695"/>
                <a:gd name="connsiteX3" fmla="*/ 495300 w 1133475"/>
                <a:gd name="connsiteY3" fmla="*/ 1223695 h 1223695"/>
                <a:gd name="connsiteX4" fmla="*/ 0 w 1133475"/>
                <a:gd name="connsiteY4" fmla="*/ 766495 h 1223695"/>
                <a:gd name="connsiteX5" fmla="*/ 219075 w 1133475"/>
                <a:gd name="connsiteY5" fmla="*/ 299770 h 1223695"/>
                <a:gd name="connsiteX0" fmla="*/ 219075 w 1287830"/>
                <a:gd name="connsiteY0" fmla="*/ 299770 h 1223695"/>
                <a:gd name="connsiteX1" fmla="*/ 600075 w 1287830"/>
                <a:gd name="connsiteY1" fmla="*/ 14020 h 1223695"/>
                <a:gd name="connsiteX2" fmla="*/ 1133475 w 1287830"/>
                <a:gd name="connsiteY2" fmla="*/ 409307 h 1223695"/>
                <a:gd name="connsiteX3" fmla="*/ 495300 w 1287830"/>
                <a:gd name="connsiteY3" fmla="*/ 1223695 h 1223695"/>
                <a:gd name="connsiteX4" fmla="*/ 0 w 1287830"/>
                <a:gd name="connsiteY4" fmla="*/ 766495 h 1223695"/>
                <a:gd name="connsiteX5" fmla="*/ 219075 w 1287830"/>
                <a:gd name="connsiteY5" fmla="*/ 299770 h 1223695"/>
                <a:gd name="connsiteX0" fmla="*/ 219075 w 1330240"/>
                <a:gd name="connsiteY0" fmla="*/ 299770 h 1242441"/>
                <a:gd name="connsiteX1" fmla="*/ 600075 w 1330240"/>
                <a:gd name="connsiteY1" fmla="*/ 14020 h 1242441"/>
                <a:gd name="connsiteX2" fmla="*/ 1133475 w 1330240"/>
                <a:gd name="connsiteY2" fmla="*/ 409307 h 1242441"/>
                <a:gd name="connsiteX3" fmla="*/ 495300 w 1330240"/>
                <a:gd name="connsiteY3" fmla="*/ 1223695 h 1242441"/>
                <a:gd name="connsiteX4" fmla="*/ 0 w 1330240"/>
                <a:gd name="connsiteY4" fmla="*/ 766495 h 1242441"/>
                <a:gd name="connsiteX5" fmla="*/ 219075 w 1330240"/>
                <a:gd name="connsiteY5" fmla="*/ 299770 h 1242441"/>
                <a:gd name="connsiteX0" fmla="*/ 219075 w 1327762"/>
                <a:gd name="connsiteY0" fmla="*/ 299770 h 1205542"/>
                <a:gd name="connsiteX1" fmla="*/ 600075 w 1327762"/>
                <a:gd name="connsiteY1" fmla="*/ 14020 h 1205542"/>
                <a:gd name="connsiteX2" fmla="*/ 1133475 w 1327762"/>
                <a:gd name="connsiteY2" fmla="*/ 409307 h 1205542"/>
                <a:gd name="connsiteX3" fmla="*/ 481013 w 1327762"/>
                <a:gd name="connsiteY3" fmla="*/ 1185595 h 1205542"/>
                <a:gd name="connsiteX4" fmla="*/ 0 w 1327762"/>
                <a:gd name="connsiteY4" fmla="*/ 766495 h 1205542"/>
                <a:gd name="connsiteX5" fmla="*/ 219075 w 1327762"/>
                <a:gd name="connsiteY5" fmla="*/ 299770 h 1205542"/>
                <a:gd name="connsiteX0" fmla="*/ 219075 w 1318623"/>
                <a:gd name="connsiteY0" fmla="*/ 299770 h 1197469"/>
                <a:gd name="connsiteX1" fmla="*/ 600075 w 1318623"/>
                <a:gd name="connsiteY1" fmla="*/ 14020 h 1197469"/>
                <a:gd name="connsiteX2" fmla="*/ 1133475 w 1318623"/>
                <a:gd name="connsiteY2" fmla="*/ 409307 h 1197469"/>
                <a:gd name="connsiteX3" fmla="*/ 481013 w 1318623"/>
                <a:gd name="connsiteY3" fmla="*/ 1185595 h 1197469"/>
                <a:gd name="connsiteX4" fmla="*/ 0 w 1318623"/>
                <a:gd name="connsiteY4" fmla="*/ 766495 h 1197469"/>
                <a:gd name="connsiteX5" fmla="*/ 219075 w 1318623"/>
                <a:gd name="connsiteY5" fmla="*/ 299770 h 1197469"/>
                <a:gd name="connsiteX0" fmla="*/ 219075 w 1336824"/>
                <a:gd name="connsiteY0" fmla="*/ 299770 h 1198539"/>
                <a:gd name="connsiteX1" fmla="*/ 600075 w 1336824"/>
                <a:gd name="connsiteY1" fmla="*/ 14020 h 1198539"/>
                <a:gd name="connsiteX2" fmla="*/ 1133475 w 1336824"/>
                <a:gd name="connsiteY2" fmla="*/ 409307 h 1198539"/>
                <a:gd name="connsiteX3" fmla="*/ 481013 w 1336824"/>
                <a:gd name="connsiteY3" fmla="*/ 1185595 h 1198539"/>
                <a:gd name="connsiteX4" fmla="*/ 0 w 1336824"/>
                <a:gd name="connsiteY4" fmla="*/ 766495 h 1198539"/>
                <a:gd name="connsiteX5" fmla="*/ 219075 w 1336824"/>
                <a:gd name="connsiteY5" fmla="*/ 299770 h 1198539"/>
                <a:gd name="connsiteX0" fmla="*/ 219075 w 1316218"/>
                <a:gd name="connsiteY0" fmla="*/ 299770 h 1199999"/>
                <a:gd name="connsiteX1" fmla="*/ 600075 w 1316218"/>
                <a:gd name="connsiteY1" fmla="*/ 14020 h 1199999"/>
                <a:gd name="connsiteX2" fmla="*/ 1133475 w 1316218"/>
                <a:gd name="connsiteY2" fmla="*/ 409307 h 1199999"/>
                <a:gd name="connsiteX3" fmla="*/ 481013 w 1316218"/>
                <a:gd name="connsiteY3" fmla="*/ 1185595 h 1199999"/>
                <a:gd name="connsiteX4" fmla="*/ 0 w 1316218"/>
                <a:gd name="connsiteY4" fmla="*/ 766495 h 1199999"/>
                <a:gd name="connsiteX5" fmla="*/ 219075 w 1316218"/>
                <a:gd name="connsiteY5" fmla="*/ 299770 h 1199999"/>
                <a:gd name="connsiteX0" fmla="*/ 0 w 1097143"/>
                <a:gd name="connsiteY0" fmla="*/ 299770 h 1199999"/>
                <a:gd name="connsiteX1" fmla="*/ 381000 w 1097143"/>
                <a:gd name="connsiteY1" fmla="*/ 14020 h 1199999"/>
                <a:gd name="connsiteX2" fmla="*/ 914400 w 1097143"/>
                <a:gd name="connsiteY2" fmla="*/ 409307 h 1199999"/>
                <a:gd name="connsiteX3" fmla="*/ 261938 w 1097143"/>
                <a:gd name="connsiteY3" fmla="*/ 1185595 h 1199999"/>
                <a:gd name="connsiteX4" fmla="*/ 0 w 1097143"/>
                <a:gd name="connsiteY4" fmla="*/ 299770 h 1199999"/>
                <a:gd name="connsiteX0" fmla="*/ 198577 w 1295720"/>
                <a:gd name="connsiteY0" fmla="*/ 299770 h 1199999"/>
                <a:gd name="connsiteX1" fmla="*/ 579577 w 1295720"/>
                <a:gd name="connsiteY1" fmla="*/ 14020 h 1199999"/>
                <a:gd name="connsiteX2" fmla="*/ 1112977 w 1295720"/>
                <a:gd name="connsiteY2" fmla="*/ 409307 h 1199999"/>
                <a:gd name="connsiteX3" fmla="*/ 460515 w 1295720"/>
                <a:gd name="connsiteY3" fmla="*/ 1185595 h 1199999"/>
                <a:gd name="connsiteX4" fmla="*/ 198577 w 1295720"/>
                <a:gd name="connsiteY4" fmla="*/ 299770 h 1199999"/>
                <a:gd name="connsiteX0" fmla="*/ 232010 w 1329153"/>
                <a:gd name="connsiteY0" fmla="*/ 299770 h 1199999"/>
                <a:gd name="connsiteX1" fmla="*/ 613010 w 1329153"/>
                <a:gd name="connsiteY1" fmla="*/ 14020 h 1199999"/>
                <a:gd name="connsiteX2" fmla="*/ 1146410 w 1329153"/>
                <a:gd name="connsiteY2" fmla="*/ 409307 h 1199999"/>
                <a:gd name="connsiteX3" fmla="*/ 493948 w 1329153"/>
                <a:gd name="connsiteY3" fmla="*/ 1185595 h 1199999"/>
                <a:gd name="connsiteX4" fmla="*/ 232010 w 1329153"/>
                <a:gd name="connsiteY4" fmla="*/ 299770 h 1199999"/>
                <a:gd name="connsiteX0" fmla="*/ 232010 w 1329153"/>
                <a:gd name="connsiteY0" fmla="*/ 810856 h 1711085"/>
                <a:gd name="connsiteX1" fmla="*/ 627078 w 1329153"/>
                <a:gd name="connsiteY1" fmla="*/ 4602 h 1711085"/>
                <a:gd name="connsiteX2" fmla="*/ 1146410 w 1329153"/>
                <a:gd name="connsiteY2" fmla="*/ 920393 h 1711085"/>
                <a:gd name="connsiteX3" fmla="*/ 493948 w 1329153"/>
                <a:gd name="connsiteY3" fmla="*/ 1696681 h 1711085"/>
                <a:gd name="connsiteX4" fmla="*/ 232010 w 1329153"/>
                <a:gd name="connsiteY4" fmla="*/ 810856 h 1711085"/>
                <a:gd name="connsiteX0" fmla="*/ 208257 w 1417942"/>
                <a:gd name="connsiteY0" fmla="*/ 754585 h 1711085"/>
                <a:gd name="connsiteX1" fmla="*/ 715867 w 1417942"/>
                <a:gd name="connsiteY1" fmla="*/ 4602 h 1711085"/>
                <a:gd name="connsiteX2" fmla="*/ 1235199 w 1417942"/>
                <a:gd name="connsiteY2" fmla="*/ 920393 h 1711085"/>
                <a:gd name="connsiteX3" fmla="*/ 582737 w 1417942"/>
                <a:gd name="connsiteY3" fmla="*/ 1696681 h 1711085"/>
                <a:gd name="connsiteX4" fmla="*/ 208257 w 1417942"/>
                <a:gd name="connsiteY4" fmla="*/ 754585 h 1711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942" h="1711085">
                  <a:moveTo>
                    <a:pt x="208257" y="754585"/>
                  </a:moveTo>
                  <a:cubicBezTo>
                    <a:pt x="292394" y="659335"/>
                    <a:pt x="260255" y="-19211"/>
                    <a:pt x="715867" y="4602"/>
                  </a:cubicBezTo>
                  <a:cubicBezTo>
                    <a:pt x="1100042" y="-63661"/>
                    <a:pt x="1160586" y="645756"/>
                    <a:pt x="1235199" y="920393"/>
                  </a:cubicBezTo>
                  <a:cubicBezTo>
                    <a:pt x="1708274" y="1401406"/>
                    <a:pt x="1181223" y="1791931"/>
                    <a:pt x="582737" y="1696681"/>
                  </a:cubicBezTo>
                  <a:cubicBezTo>
                    <a:pt x="309686" y="1658581"/>
                    <a:pt x="-328317" y="1197497"/>
                    <a:pt x="208257" y="754585"/>
                  </a:cubicBezTo>
                  <a:close/>
                </a:path>
              </a:pathLst>
            </a:custGeom>
            <a:solidFill>
              <a:srgbClr val="42A890"/>
            </a:solidFill>
            <a:ln>
              <a:noFill/>
            </a:ln>
            <a:effectLst>
              <a:glow rad="101600">
                <a:schemeClr val="accent2">
                  <a:satMod val="175000"/>
                  <a:alpha val="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2629598" y="3237517"/>
              <a:ext cx="351869" cy="1367144"/>
            </a:xfrm>
            <a:custGeom>
              <a:avLst/>
              <a:gdLst>
                <a:gd name="connsiteX0" fmla="*/ 219075 w 342900"/>
                <a:gd name="connsiteY0" fmla="*/ 1366838 h 1366838"/>
                <a:gd name="connsiteX1" fmla="*/ 342900 w 342900"/>
                <a:gd name="connsiteY1" fmla="*/ 1362075 h 1366838"/>
                <a:gd name="connsiteX2" fmla="*/ 314325 w 342900"/>
                <a:gd name="connsiteY2" fmla="*/ 0 h 1366838"/>
                <a:gd name="connsiteX3" fmla="*/ 261938 w 342900"/>
                <a:gd name="connsiteY3" fmla="*/ 423863 h 1366838"/>
                <a:gd name="connsiteX4" fmla="*/ 0 w 342900"/>
                <a:gd name="connsiteY4" fmla="*/ 261938 h 1366838"/>
                <a:gd name="connsiteX5" fmla="*/ 242888 w 342900"/>
                <a:gd name="connsiteY5" fmla="*/ 495300 h 1366838"/>
                <a:gd name="connsiteX6" fmla="*/ 219075 w 342900"/>
                <a:gd name="connsiteY6" fmla="*/ 1366838 h 1366838"/>
                <a:gd name="connsiteX0" fmla="*/ 219075 w 342900"/>
                <a:gd name="connsiteY0" fmla="*/ 1367144 h 1367144"/>
                <a:gd name="connsiteX1" fmla="*/ 342900 w 342900"/>
                <a:gd name="connsiteY1" fmla="*/ 1362381 h 1367144"/>
                <a:gd name="connsiteX2" fmla="*/ 314325 w 342900"/>
                <a:gd name="connsiteY2" fmla="*/ 306 h 1367144"/>
                <a:gd name="connsiteX3" fmla="*/ 261938 w 342900"/>
                <a:gd name="connsiteY3" fmla="*/ 424169 h 1367144"/>
                <a:gd name="connsiteX4" fmla="*/ 0 w 342900"/>
                <a:gd name="connsiteY4" fmla="*/ 262244 h 1367144"/>
                <a:gd name="connsiteX5" fmla="*/ 242888 w 342900"/>
                <a:gd name="connsiteY5" fmla="*/ 495606 h 1367144"/>
                <a:gd name="connsiteX6" fmla="*/ 219075 w 342900"/>
                <a:gd name="connsiteY6" fmla="*/ 1367144 h 1367144"/>
                <a:gd name="connsiteX0" fmla="*/ 219075 w 342900"/>
                <a:gd name="connsiteY0" fmla="*/ 1367144 h 1367144"/>
                <a:gd name="connsiteX1" fmla="*/ 342900 w 342900"/>
                <a:gd name="connsiteY1" fmla="*/ 1362381 h 1367144"/>
                <a:gd name="connsiteX2" fmla="*/ 314325 w 342900"/>
                <a:gd name="connsiteY2" fmla="*/ 306 h 1367144"/>
                <a:gd name="connsiteX3" fmla="*/ 261938 w 342900"/>
                <a:gd name="connsiteY3" fmla="*/ 424169 h 1367144"/>
                <a:gd name="connsiteX4" fmla="*/ 0 w 342900"/>
                <a:gd name="connsiteY4" fmla="*/ 262244 h 1367144"/>
                <a:gd name="connsiteX5" fmla="*/ 242888 w 342900"/>
                <a:gd name="connsiteY5" fmla="*/ 495606 h 1367144"/>
                <a:gd name="connsiteX6" fmla="*/ 219075 w 342900"/>
                <a:gd name="connsiteY6" fmla="*/ 1367144 h 1367144"/>
                <a:gd name="connsiteX0" fmla="*/ 228044 w 351869"/>
                <a:gd name="connsiteY0" fmla="*/ 1367144 h 1367144"/>
                <a:gd name="connsiteX1" fmla="*/ 351869 w 351869"/>
                <a:gd name="connsiteY1" fmla="*/ 1362381 h 1367144"/>
                <a:gd name="connsiteX2" fmla="*/ 323294 w 351869"/>
                <a:gd name="connsiteY2" fmla="*/ 306 h 1367144"/>
                <a:gd name="connsiteX3" fmla="*/ 270907 w 351869"/>
                <a:gd name="connsiteY3" fmla="*/ 424169 h 1367144"/>
                <a:gd name="connsiteX4" fmla="*/ 8969 w 351869"/>
                <a:gd name="connsiteY4" fmla="*/ 262244 h 1367144"/>
                <a:gd name="connsiteX5" fmla="*/ 251857 w 351869"/>
                <a:gd name="connsiteY5" fmla="*/ 495606 h 1367144"/>
                <a:gd name="connsiteX6" fmla="*/ 228044 w 351869"/>
                <a:gd name="connsiteY6" fmla="*/ 1367144 h 1367144"/>
                <a:gd name="connsiteX0" fmla="*/ 228044 w 351869"/>
                <a:gd name="connsiteY0" fmla="*/ 1367144 h 1367144"/>
                <a:gd name="connsiteX1" fmla="*/ 351869 w 351869"/>
                <a:gd name="connsiteY1" fmla="*/ 1362381 h 1367144"/>
                <a:gd name="connsiteX2" fmla="*/ 323294 w 351869"/>
                <a:gd name="connsiteY2" fmla="*/ 306 h 1367144"/>
                <a:gd name="connsiteX3" fmla="*/ 270907 w 351869"/>
                <a:gd name="connsiteY3" fmla="*/ 424169 h 1367144"/>
                <a:gd name="connsiteX4" fmla="*/ 8969 w 351869"/>
                <a:gd name="connsiteY4" fmla="*/ 262244 h 1367144"/>
                <a:gd name="connsiteX5" fmla="*/ 251857 w 351869"/>
                <a:gd name="connsiteY5" fmla="*/ 495606 h 1367144"/>
                <a:gd name="connsiteX6" fmla="*/ 228044 w 351869"/>
                <a:gd name="connsiteY6" fmla="*/ 1367144 h 136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869" h="1367144">
                  <a:moveTo>
                    <a:pt x="228044" y="1367144"/>
                  </a:moveTo>
                  <a:lnTo>
                    <a:pt x="351869" y="1362381"/>
                  </a:lnTo>
                  <a:cubicBezTo>
                    <a:pt x="342344" y="908356"/>
                    <a:pt x="342344" y="9831"/>
                    <a:pt x="323294" y="306"/>
                  </a:cubicBezTo>
                  <a:cubicBezTo>
                    <a:pt x="264557" y="-10806"/>
                    <a:pt x="288369" y="282881"/>
                    <a:pt x="270907" y="424169"/>
                  </a:cubicBezTo>
                  <a:cubicBezTo>
                    <a:pt x="183594" y="370194"/>
                    <a:pt x="89932" y="297169"/>
                    <a:pt x="8969" y="262244"/>
                  </a:cubicBezTo>
                  <a:cubicBezTo>
                    <a:pt x="-46593" y="289231"/>
                    <a:pt x="170894" y="417819"/>
                    <a:pt x="251857" y="495606"/>
                  </a:cubicBezTo>
                  <a:lnTo>
                    <a:pt x="228044" y="1367144"/>
                  </a:lnTo>
                  <a:close/>
                </a:path>
              </a:pathLst>
            </a:custGeom>
            <a:solidFill>
              <a:srgbClr val="8B9087"/>
            </a:solidFill>
            <a:ln>
              <a:noFill/>
            </a:ln>
            <a:effectLst>
              <a:glow rad="101600">
                <a:schemeClr val="accent2">
                  <a:satMod val="175000"/>
                  <a:alpha val="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1445425" y="609082"/>
            <a:ext cx="1275394" cy="1275394"/>
            <a:chOff x="1845894" y="372187"/>
            <a:chExt cx="4240482" cy="4240482"/>
          </a:xfrm>
          <a:solidFill>
            <a:srgbClr val="FF725B"/>
          </a:solidFill>
        </p:grpSpPr>
        <p:grpSp>
          <p:nvGrpSpPr>
            <p:cNvPr id="84" name="组合 83"/>
            <p:cNvGrpSpPr/>
            <p:nvPr/>
          </p:nvGrpSpPr>
          <p:grpSpPr>
            <a:xfrm rot="-5400000">
              <a:off x="3910572" y="372187"/>
              <a:ext cx="111125" cy="4240482"/>
              <a:chOff x="3910572" y="372187"/>
              <a:chExt cx="111125" cy="4240482"/>
            </a:xfrm>
            <a:grpFill/>
          </p:grpSpPr>
          <p:sp>
            <p:nvSpPr>
              <p:cNvPr id="97" name="圆角矩形 96"/>
              <p:cNvSpPr/>
              <p:nvPr/>
            </p:nvSpPr>
            <p:spPr>
              <a:xfrm>
                <a:off x="3910572" y="372187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圆角矩形 97"/>
              <p:cNvSpPr/>
              <p:nvPr/>
            </p:nvSpPr>
            <p:spPr>
              <a:xfrm>
                <a:off x="3910572" y="4344756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 rot="-1080000">
              <a:off x="3910572" y="372187"/>
              <a:ext cx="111125" cy="4240482"/>
              <a:chOff x="3910572" y="372187"/>
              <a:chExt cx="111125" cy="4240482"/>
            </a:xfrm>
            <a:grpFill/>
          </p:grpSpPr>
          <p:sp>
            <p:nvSpPr>
              <p:cNvPr id="95" name="圆角矩形 94"/>
              <p:cNvSpPr/>
              <p:nvPr/>
            </p:nvSpPr>
            <p:spPr>
              <a:xfrm>
                <a:off x="3910572" y="372187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圆角矩形 95"/>
              <p:cNvSpPr/>
              <p:nvPr/>
            </p:nvSpPr>
            <p:spPr>
              <a:xfrm>
                <a:off x="3910572" y="4344756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6" name="组合 85"/>
            <p:cNvGrpSpPr/>
            <p:nvPr/>
          </p:nvGrpSpPr>
          <p:grpSpPr>
            <a:xfrm rot="3240000">
              <a:off x="3910572" y="372187"/>
              <a:ext cx="111125" cy="4240482"/>
              <a:chOff x="3910572" y="372187"/>
              <a:chExt cx="111125" cy="4240482"/>
            </a:xfrm>
            <a:grpFill/>
          </p:grpSpPr>
          <p:sp>
            <p:nvSpPr>
              <p:cNvPr id="93" name="圆角矩形 92"/>
              <p:cNvSpPr/>
              <p:nvPr/>
            </p:nvSpPr>
            <p:spPr>
              <a:xfrm>
                <a:off x="3910572" y="372187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圆角矩形 93"/>
              <p:cNvSpPr/>
              <p:nvPr/>
            </p:nvSpPr>
            <p:spPr>
              <a:xfrm>
                <a:off x="3910572" y="4344756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7" name="组合 86"/>
            <p:cNvGrpSpPr/>
            <p:nvPr/>
          </p:nvGrpSpPr>
          <p:grpSpPr>
            <a:xfrm rot="7560000">
              <a:off x="3910572" y="372187"/>
              <a:ext cx="111125" cy="4240482"/>
              <a:chOff x="3910572" y="372187"/>
              <a:chExt cx="111125" cy="4240482"/>
            </a:xfrm>
            <a:grpFill/>
          </p:grpSpPr>
          <p:sp>
            <p:nvSpPr>
              <p:cNvPr id="91" name="圆角矩形 90"/>
              <p:cNvSpPr/>
              <p:nvPr/>
            </p:nvSpPr>
            <p:spPr>
              <a:xfrm>
                <a:off x="3910572" y="372187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圆角矩形 91"/>
              <p:cNvSpPr/>
              <p:nvPr/>
            </p:nvSpPr>
            <p:spPr>
              <a:xfrm>
                <a:off x="3910572" y="4344756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 rot="11880000">
              <a:off x="3910572" y="372187"/>
              <a:ext cx="111125" cy="4240482"/>
              <a:chOff x="3910572" y="372187"/>
              <a:chExt cx="111125" cy="4240482"/>
            </a:xfrm>
            <a:grpFill/>
          </p:grpSpPr>
          <p:sp>
            <p:nvSpPr>
              <p:cNvPr id="89" name="圆角矩形 88"/>
              <p:cNvSpPr/>
              <p:nvPr/>
            </p:nvSpPr>
            <p:spPr>
              <a:xfrm>
                <a:off x="3910572" y="372187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圆角矩形 89"/>
              <p:cNvSpPr/>
              <p:nvPr/>
            </p:nvSpPr>
            <p:spPr>
              <a:xfrm>
                <a:off x="3910572" y="4344756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9" name="椭圆 98"/>
          <p:cNvSpPr/>
          <p:nvPr/>
        </p:nvSpPr>
        <p:spPr>
          <a:xfrm>
            <a:off x="1629948" y="793605"/>
            <a:ext cx="906348" cy="906348"/>
          </a:xfrm>
          <a:prstGeom prst="ellipse">
            <a:avLst/>
          </a:prstGeom>
          <a:solidFill>
            <a:srgbClr val="FF725B"/>
          </a:solidFill>
          <a:ln w="762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2720819" y="1461138"/>
            <a:ext cx="521296" cy="290529"/>
          </a:xfrm>
          <a:custGeom>
            <a:avLst/>
            <a:gdLst>
              <a:gd name="connsiteX0" fmla="*/ 346234 w 930593"/>
              <a:gd name="connsiteY0" fmla="*/ 0 h 518638"/>
              <a:gd name="connsiteX1" fmla="*/ 468646 w 930593"/>
              <a:gd name="connsiteY1" fmla="*/ 50705 h 518638"/>
              <a:gd name="connsiteX2" fmla="*/ 505184 w 930593"/>
              <a:gd name="connsiteY2" fmla="*/ 104897 h 518638"/>
              <a:gd name="connsiteX3" fmla="*/ 516974 w 930593"/>
              <a:gd name="connsiteY3" fmla="*/ 96947 h 518638"/>
              <a:gd name="connsiteX4" fmla="*/ 584359 w 930593"/>
              <a:gd name="connsiteY4" fmla="*/ 83343 h 518638"/>
              <a:gd name="connsiteX5" fmla="*/ 757476 w 930593"/>
              <a:gd name="connsiteY5" fmla="*/ 256460 h 518638"/>
              <a:gd name="connsiteX6" fmla="*/ 754674 w 930593"/>
              <a:gd name="connsiteY6" fmla="*/ 270342 h 518638"/>
              <a:gd name="connsiteX7" fmla="*/ 786830 w 930593"/>
              <a:gd name="connsiteY7" fmla="*/ 273856 h 518638"/>
              <a:gd name="connsiteX8" fmla="*/ 930593 w 930593"/>
              <a:gd name="connsiteY8" fmla="*/ 391241 h 518638"/>
              <a:gd name="connsiteX9" fmla="*/ 695206 w 930593"/>
              <a:gd name="connsiteY9" fmla="*/ 518638 h 518638"/>
              <a:gd name="connsiteX10" fmla="*/ 681066 w 930593"/>
              <a:gd name="connsiteY10" fmla="*/ 517093 h 518638"/>
              <a:gd name="connsiteX11" fmla="*/ 673418 w 930593"/>
              <a:gd name="connsiteY11" fmla="*/ 518637 h 518638"/>
              <a:gd name="connsiteX12" fmla="*/ 215264 w 930593"/>
              <a:gd name="connsiteY12" fmla="*/ 518637 h 518638"/>
              <a:gd name="connsiteX13" fmla="*/ 196474 w 930593"/>
              <a:gd name="connsiteY13" fmla="*/ 514844 h 518638"/>
              <a:gd name="connsiteX14" fmla="*/ 173117 w 930593"/>
              <a:gd name="connsiteY14" fmla="*/ 518638 h 518638"/>
              <a:gd name="connsiteX15" fmla="*/ 0 w 930593"/>
              <a:gd name="connsiteY15" fmla="*/ 379334 h 518638"/>
              <a:gd name="connsiteX16" fmla="*/ 173117 w 930593"/>
              <a:gd name="connsiteY16" fmla="*/ 240030 h 518638"/>
              <a:gd name="connsiteX17" fmla="*/ 188038 w 930593"/>
              <a:gd name="connsiteY17" fmla="*/ 242454 h 518638"/>
              <a:gd name="connsiteX18" fmla="*/ 186722 w 930593"/>
              <a:gd name="connsiteY18" fmla="*/ 240502 h 518638"/>
              <a:gd name="connsiteX19" fmla="*/ 173117 w 930593"/>
              <a:gd name="connsiteY19" fmla="*/ 173117 h 518638"/>
              <a:gd name="connsiteX20" fmla="*/ 346234 w 930593"/>
              <a:gd name="connsiteY20" fmla="*/ 0 h 51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30593" h="518638">
                <a:moveTo>
                  <a:pt x="346234" y="0"/>
                </a:moveTo>
                <a:cubicBezTo>
                  <a:pt x="394039" y="0"/>
                  <a:pt x="437319" y="19377"/>
                  <a:pt x="468646" y="50705"/>
                </a:cubicBezTo>
                <a:lnTo>
                  <a:pt x="505184" y="104897"/>
                </a:lnTo>
                <a:lnTo>
                  <a:pt x="516974" y="96947"/>
                </a:lnTo>
                <a:cubicBezTo>
                  <a:pt x="537686" y="88187"/>
                  <a:pt x="560457" y="83343"/>
                  <a:pt x="584359" y="83343"/>
                </a:cubicBezTo>
                <a:cubicBezTo>
                  <a:pt x="679969" y="83343"/>
                  <a:pt x="757476" y="160850"/>
                  <a:pt x="757476" y="256460"/>
                </a:cubicBezTo>
                <a:lnTo>
                  <a:pt x="754674" y="270342"/>
                </a:lnTo>
                <a:lnTo>
                  <a:pt x="786830" y="273856"/>
                </a:lnTo>
                <a:cubicBezTo>
                  <a:pt x="871314" y="293196"/>
                  <a:pt x="930593" y="338472"/>
                  <a:pt x="930593" y="391241"/>
                </a:cubicBezTo>
                <a:cubicBezTo>
                  <a:pt x="930593" y="461600"/>
                  <a:pt x="825207" y="518638"/>
                  <a:pt x="695206" y="518638"/>
                </a:cubicBezTo>
                <a:lnTo>
                  <a:pt x="681066" y="517093"/>
                </a:lnTo>
                <a:lnTo>
                  <a:pt x="673418" y="518637"/>
                </a:lnTo>
                <a:lnTo>
                  <a:pt x="215264" y="518637"/>
                </a:lnTo>
                <a:lnTo>
                  <a:pt x="196474" y="514844"/>
                </a:lnTo>
                <a:lnTo>
                  <a:pt x="173117" y="518638"/>
                </a:lnTo>
                <a:cubicBezTo>
                  <a:pt x="77507" y="518638"/>
                  <a:pt x="0" y="456269"/>
                  <a:pt x="0" y="379334"/>
                </a:cubicBezTo>
                <a:cubicBezTo>
                  <a:pt x="0" y="302399"/>
                  <a:pt x="77507" y="240030"/>
                  <a:pt x="173117" y="240030"/>
                </a:cubicBezTo>
                <a:lnTo>
                  <a:pt x="188038" y="242454"/>
                </a:lnTo>
                <a:lnTo>
                  <a:pt x="186722" y="240502"/>
                </a:lnTo>
                <a:cubicBezTo>
                  <a:pt x="177961" y="219791"/>
                  <a:pt x="173117" y="197019"/>
                  <a:pt x="173117" y="173117"/>
                </a:cubicBezTo>
                <a:cubicBezTo>
                  <a:pt x="173117" y="77507"/>
                  <a:pt x="250624" y="0"/>
                  <a:pt x="34623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glow rad="101600">
              <a:schemeClr val="accent2">
                <a:satMod val="17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4" name="组合 113"/>
          <p:cNvGrpSpPr/>
          <p:nvPr/>
        </p:nvGrpSpPr>
        <p:grpSpPr>
          <a:xfrm flipH="1">
            <a:off x="10378490" y="3150954"/>
            <a:ext cx="626418" cy="430731"/>
            <a:chOff x="3968090" y="850238"/>
            <a:chExt cx="987617" cy="679623"/>
          </a:xfrm>
          <a:solidFill>
            <a:srgbClr val="FFF4B3"/>
          </a:solidFill>
        </p:grpSpPr>
        <p:sp>
          <p:nvSpPr>
            <p:cNvPr id="115" name="Freeform 7"/>
            <p:cNvSpPr>
              <a:spLocks/>
            </p:cNvSpPr>
            <p:nvPr/>
          </p:nvSpPr>
          <p:spPr bwMode="auto">
            <a:xfrm flipH="1">
              <a:off x="3968090" y="898193"/>
              <a:ext cx="880533" cy="631668"/>
            </a:xfrm>
            <a:custGeom>
              <a:avLst/>
              <a:gdLst>
                <a:gd name="T0" fmla="*/ 961 w 961"/>
                <a:gd name="T1" fmla="*/ 388 h 689"/>
                <a:gd name="T2" fmla="*/ 863 w 961"/>
                <a:gd name="T3" fmla="*/ 495 h 689"/>
                <a:gd name="T4" fmla="*/ 652 w 961"/>
                <a:gd name="T5" fmla="*/ 633 h 689"/>
                <a:gd name="T6" fmla="*/ 368 w 961"/>
                <a:gd name="T7" fmla="*/ 676 h 689"/>
                <a:gd name="T8" fmla="*/ 119 w 961"/>
                <a:gd name="T9" fmla="*/ 554 h 689"/>
                <a:gd name="T10" fmla="*/ 109 w 961"/>
                <a:gd name="T11" fmla="*/ 544 h 689"/>
                <a:gd name="T12" fmla="*/ 22 w 961"/>
                <a:gd name="T13" fmla="*/ 386 h 689"/>
                <a:gd name="T14" fmla="*/ 5 w 961"/>
                <a:gd name="T15" fmla="*/ 217 h 689"/>
                <a:gd name="T16" fmla="*/ 44 w 961"/>
                <a:gd name="T17" fmla="*/ 83 h 689"/>
                <a:gd name="T18" fmla="*/ 117 w 961"/>
                <a:gd name="T19" fmla="*/ 12 h 689"/>
                <a:gd name="T20" fmla="*/ 201 w 961"/>
                <a:gd name="T21" fmla="*/ 6 h 689"/>
                <a:gd name="T22" fmla="*/ 280 w 961"/>
                <a:gd name="T23" fmla="*/ 39 h 689"/>
                <a:gd name="T24" fmla="*/ 354 w 961"/>
                <a:gd name="T25" fmla="*/ 89 h 689"/>
                <a:gd name="T26" fmla="*/ 420 w 961"/>
                <a:gd name="T27" fmla="*/ 150 h 689"/>
                <a:gd name="T28" fmla="*/ 425 w 961"/>
                <a:gd name="T29" fmla="*/ 155 h 689"/>
                <a:gd name="T30" fmla="*/ 531 w 961"/>
                <a:gd name="T31" fmla="*/ 270 h 689"/>
                <a:gd name="T32" fmla="*/ 679 w 961"/>
                <a:gd name="T33" fmla="*/ 366 h 689"/>
                <a:gd name="T34" fmla="*/ 848 w 961"/>
                <a:gd name="T35" fmla="*/ 399 h 689"/>
                <a:gd name="T36" fmla="*/ 961 w 961"/>
                <a:gd name="T37" fmla="*/ 388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1" h="689">
                  <a:moveTo>
                    <a:pt x="961" y="388"/>
                  </a:moveTo>
                  <a:cubicBezTo>
                    <a:pt x="947" y="405"/>
                    <a:pt x="915" y="447"/>
                    <a:pt x="863" y="495"/>
                  </a:cubicBezTo>
                  <a:cubicBezTo>
                    <a:pt x="811" y="543"/>
                    <a:pt x="739" y="597"/>
                    <a:pt x="652" y="633"/>
                  </a:cubicBezTo>
                  <a:cubicBezTo>
                    <a:pt x="565" y="670"/>
                    <a:pt x="464" y="689"/>
                    <a:pt x="368" y="676"/>
                  </a:cubicBezTo>
                  <a:cubicBezTo>
                    <a:pt x="273" y="664"/>
                    <a:pt x="182" y="620"/>
                    <a:pt x="119" y="554"/>
                  </a:cubicBezTo>
                  <a:cubicBezTo>
                    <a:pt x="116" y="551"/>
                    <a:pt x="113" y="547"/>
                    <a:pt x="109" y="544"/>
                  </a:cubicBezTo>
                  <a:cubicBezTo>
                    <a:pt x="68" y="499"/>
                    <a:pt x="39" y="443"/>
                    <a:pt x="22" y="386"/>
                  </a:cubicBezTo>
                  <a:cubicBezTo>
                    <a:pt x="5" y="328"/>
                    <a:pt x="0" y="269"/>
                    <a:pt x="5" y="217"/>
                  </a:cubicBezTo>
                  <a:cubicBezTo>
                    <a:pt x="10" y="164"/>
                    <a:pt x="24" y="118"/>
                    <a:pt x="44" y="83"/>
                  </a:cubicBezTo>
                  <a:cubicBezTo>
                    <a:pt x="64" y="48"/>
                    <a:pt x="89" y="25"/>
                    <a:pt x="117" y="12"/>
                  </a:cubicBezTo>
                  <a:cubicBezTo>
                    <a:pt x="145" y="0"/>
                    <a:pt x="173" y="0"/>
                    <a:pt x="201" y="6"/>
                  </a:cubicBezTo>
                  <a:cubicBezTo>
                    <a:pt x="228" y="12"/>
                    <a:pt x="255" y="24"/>
                    <a:pt x="280" y="39"/>
                  </a:cubicBezTo>
                  <a:cubicBezTo>
                    <a:pt x="306" y="53"/>
                    <a:pt x="331" y="70"/>
                    <a:pt x="354" y="89"/>
                  </a:cubicBezTo>
                  <a:cubicBezTo>
                    <a:pt x="377" y="107"/>
                    <a:pt x="399" y="127"/>
                    <a:pt x="420" y="150"/>
                  </a:cubicBezTo>
                  <a:cubicBezTo>
                    <a:pt x="422" y="152"/>
                    <a:pt x="423" y="154"/>
                    <a:pt x="425" y="155"/>
                  </a:cubicBezTo>
                  <a:cubicBezTo>
                    <a:pt x="457" y="189"/>
                    <a:pt x="489" y="232"/>
                    <a:pt x="531" y="270"/>
                  </a:cubicBezTo>
                  <a:cubicBezTo>
                    <a:pt x="572" y="309"/>
                    <a:pt x="623" y="343"/>
                    <a:pt x="679" y="366"/>
                  </a:cubicBezTo>
                  <a:cubicBezTo>
                    <a:pt x="735" y="388"/>
                    <a:pt x="796" y="399"/>
                    <a:pt x="848" y="399"/>
                  </a:cubicBezTo>
                  <a:cubicBezTo>
                    <a:pt x="900" y="400"/>
                    <a:pt x="943" y="390"/>
                    <a:pt x="961" y="3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entury Gothic" panose="020B0502020202020204" pitchFamily="34" charset="0"/>
              </a:endParaRPr>
            </a:p>
          </p:txBody>
        </p:sp>
        <p:sp>
          <p:nvSpPr>
            <p:cNvPr id="116" name="等腰三角形 115"/>
            <p:cNvSpPr/>
            <p:nvPr/>
          </p:nvSpPr>
          <p:spPr>
            <a:xfrm rot="5400000">
              <a:off x="4724405" y="1001183"/>
              <a:ext cx="248436" cy="21416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Freeform 7"/>
            <p:cNvSpPr>
              <a:spLocks/>
            </p:cNvSpPr>
            <p:nvPr/>
          </p:nvSpPr>
          <p:spPr bwMode="auto">
            <a:xfrm rot="2700000" flipH="1">
              <a:off x="4072612" y="924354"/>
              <a:ext cx="524478" cy="376245"/>
            </a:xfrm>
            <a:custGeom>
              <a:avLst/>
              <a:gdLst>
                <a:gd name="T0" fmla="*/ 961 w 961"/>
                <a:gd name="T1" fmla="*/ 388 h 689"/>
                <a:gd name="T2" fmla="*/ 863 w 961"/>
                <a:gd name="T3" fmla="*/ 495 h 689"/>
                <a:gd name="T4" fmla="*/ 652 w 961"/>
                <a:gd name="T5" fmla="*/ 633 h 689"/>
                <a:gd name="T6" fmla="*/ 368 w 961"/>
                <a:gd name="T7" fmla="*/ 676 h 689"/>
                <a:gd name="T8" fmla="*/ 119 w 961"/>
                <a:gd name="T9" fmla="*/ 554 h 689"/>
                <a:gd name="T10" fmla="*/ 109 w 961"/>
                <a:gd name="T11" fmla="*/ 544 h 689"/>
                <a:gd name="T12" fmla="*/ 22 w 961"/>
                <a:gd name="T13" fmla="*/ 386 h 689"/>
                <a:gd name="T14" fmla="*/ 5 w 961"/>
                <a:gd name="T15" fmla="*/ 217 h 689"/>
                <a:gd name="T16" fmla="*/ 44 w 961"/>
                <a:gd name="T17" fmla="*/ 83 h 689"/>
                <a:gd name="T18" fmla="*/ 117 w 961"/>
                <a:gd name="T19" fmla="*/ 12 h 689"/>
                <a:gd name="T20" fmla="*/ 201 w 961"/>
                <a:gd name="T21" fmla="*/ 6 h 689"/>
                <a:gd name="T22" fmla="*/ 280 w 961"/>
                <a:gd name="T23" fmla="*/ 39 h 689"/>
                <a:gd name="T24" fmla="*/ 354 w 961"/>
                <a:gd name="T25" fmla="*/ 89 h 689"/>
                <a:gd name="T26" fmla="*/ 420 w 961"/>
                <a:gd name="T27" fmla="*/ 150 h 689"/>
                <a:gd name="T28" fmla="*/ 425 w 961"/>
                <a:gd name="T29" fmla="*/ 155 h 689"/>
                <a:gd name="T30" fmla="*/ 531 w 961"/>
                <a:gd name="T31" fmla="*/ 270 h 689"/>
                <a:gd name="T32" fmla="*/ 679 w 961"/>
                <a:gd name="T33" fmla="*/ 366 h 689"/>
                <a:gd name="T34" fmla="*/ 848 w 961"/>
                <a:gd name="T35" fmla="*/ 399 h 689"/>
                <a:gd name="T36" fmla="*/ 961 w 961"/>
                <a:gd name="T37" fmla="*/ 388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1" h="689">
                  <a:moveTo>
                    <a:pt x="961" y="388"/>
                  </a:moveTo>
                  <a:cubicBezTo>
                    <a:pt x="947" y="405"/>
                    <a:pt x="915" y="447"/>
                    <a:pt x="863" y="495"/>
                  </a:cubicBezTo>
                  <a:cubicBezTo>
                    <a:pt x="811" y="543"/>
                    <a:pt x="739" y="597"/>
                    <a:pt x="652" y="633"/>
                  </a:cubicBezTo>
                  <a:cubicBezTo>
                    <a:pt x="565" y="670"/>
                    <a:pt x="464" y="689"/>
                    <a:pt x="368" y="676"/>
                  </a:cubicBezTo>
                  <a:cubicBezTo>
                    <a:pt x="273" y="664"/>
                    <a:pt x="182" y="620"/>
                    <a:pt x="119" y="554"/>
                  </a:cubicBezTo>
                  <a:cubicBezTo>
                    <a:pt x="116" y="551"/>
                    <a:pt x="113" y="547"/>
                    <a:pt x="109" y="544"/>
                  </a:cubicBezTo>
                  <a:cubicBezTo>
                    <a:pt x="68" y="499"/>
                    <a:pt x="39" y="443"/>
                    <a:pt x="22" y="386"/>
                  </a:cubicBezTo>
                  <a:cubicBezTo>
                    <a:pt x="5" y="328"/>
                    <a:pt x="0" y="269"/>
                    <a:pt x="5" y="217"/>
                  </a:cubicBezTo>
                  <a:cubicBezTo>
                    <a:pt x="10" y="164"/>
                    <a:pt x="24" y="118"/>
                    <a:pt x="44" y="83"/>
                  </a:cubicBezTo>
                  <a:cubicBezTo>
                    <a:pt x="64" y="48"/>
                    <a:pt x="89" y="25"/>
                    <a:pt x="117" y="12"/>
                  </a:cubicBezTo>
                  <a:cubicBezTo>
                    <a:pt x="145" y="0"/>
                    <a:pt x="173" y="0"/>
                    <a:pt x="201" y="6"/>
                  </a:cubicBezTo>
                  <a:cubicBezTo>
                    <a:pt x="228" y="12"/>
                    <a:pt x="255" y="24"/>
                    <a:pt x="280" y="39"/>
                  </a:cubicBezTo>
                  <a:cubicBezTo>
                    <a:pt x="306" y="53"/>
                    <a:pt x="331" y="70"/>
                    <a:pt x="354" y="89"/>
                  </a:cubicBezTo>
                  <a:cubicBezTo>
                    <a:pt x="377" y="107"/>
                    <a:pt x="399" y="127"/>
                    <a:pt x="420" y="150"/>
                  </a:cubicBezTo>
                  <a:cubicBezTo>
                    <a:pt x="422" y="152"/>
                    <a:pt x="423" y="154"/>
                    <a:pt x="425" y="155"/>
                  </a:cubicBezTo>
                  <a:cubicBezTo>
                    <a:pt x="457" y="189"/>
                    <a:pt x="489" y="232"/>
                    <a:pt x="531" y="270"/>
                  </a:cubicBezTo>
                  <a:cubicBezTo>
                    <a:pt x="572" y="309"/>
                    <a:pt x="623" y="343"/>
                    <a:pt x="679" y="366"/>
                  </a:cubicBezTo>
                  <a:cubicBezTo>
                    <a:pt x="735" y="388"/>
                    <a:pt x="796" y="399"/>
                    <a:pt x="848" y="399"/>
                  </a:cubicBezTo>
                  <a:cubicBezTo>
                    <a:pt x="900" y="400"/>
                    <a:pt x="943" y="390"/>
                    <a:pt x="961" y="3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entury Gothic" panose="020B0502020202020204" pitchFamily="34" charset="0"/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4653305" y="984262"/>
              <a:ext cx="104171" cy="1041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37939" y="3826380"/>
            <a:ext cx="1635433" cy="2534696"/>
            <a:chOff x="737062" y="3825632"/>
            <a:chExt cx="1635433" cy="2534696"/>
          </a:xfrm>
        </p:grpSpPr>
        <p:grpSp>
          <p:nvGrpSpPr>
            <p:cNvPr id="55" name="组合 54"/>
            <p:cNvGrpSpPr/>
            <p:nvPr/>
          </p:nvGrpSpPr>
          <p:grpSpPr>
            <a:xfrm>
              <a:off x="737062" y="3825632"/>
              <a:ext cx="1635433" cy="2534696"/>
              <a:chOff x="1956716" y="2069965"/>
              <a:chExt cx="1635433" cy="2534696"/>
            </a:xfrm>
          </p:grpSpPr>
          <p:sp>
            <p:nvSpPr>
              <p:cNvPr id="56" name="任意多边形 55"/>
              <p:cNvSpPr/>
              <p:nvPr/>
            </p:nvSpPr>
            <p:spPr>
              <a:xfrm>
                <a:off x="1956716" y="2069965"/>
                <a:ext cx="1635433" cy="1802200"/>
              </a:xfrm>
              <a:custGeom>
                <a:avLst/>
                <a:gdLst>
                  <a:gd name="connsiteX0" fmla="*/ 219075 w 1152525"/>
                  <a:gd name="connsiteY0" fmla="*/ 304800 h 1228725"/>
                  <a:gd name="connsiteX1" fmla="*/ 342900 w 1152525"/>
                  <a:gd name="connsiteY1" fmla="*/ 28575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390525 w 1152525"/>
                  <a:gd name="connsiteY1" fmla="*/ 26670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287584 h 1211509"/>
                  <a:gd name="connsiteX1" fmla="*/ 600075 w 1152525"/>
                  <a:gd name="connsiteY1" fmla="*/ 1834 h 1211509"/>
                  <a:gd name="connsiteX2" fmla="*/ 1152525 w 1152525"/>
                  <a:gd name="connsiteY2" fmla="*/ 382834 h 1211509"/>
                  <a:gd name="connsiteX3" fmla="*/ 495300 w 1152525"/>
                  <a:gd name="connsiteY3" fmla="*/ 1211509 h 1211509"/>
                  <a:gd name="connsiteX4" fmla="*/ 0 w 1152525"/>
                  <a:gd name="connsiteY4" fmla="*/ 754309 h 1211509"/>
                  <a:gd name="connsiteX5" fmla="*/ 219075 w 1152525"/>
                  <a:gd name="connsiteY5" fmla="*/ 287584 h 1211509"/>
                  <a:gd name="connsiteX0" fmla="*/ 219075 w 1152525"/>
                  <a:gd name="connsiteY0" fmla="*/ 287584 h 1211509"/>
                  <a:gd name="connsiteX1" fmla="*/ 600075 w 1152525"/>
                  <a:gd name="connsiteY1" fmla="*/ 1834 h 1211509"/>
                  <a:gd name="connsiteX2" fmla="*/ 1152525 w 1152525"/>
                  <a:gd name="connsiteY2" fmla="*/ 382834 h 1211509"/>
                  <a:gd name="connsiteX3" fmla="*/ 495300 w 1152525"/>
                  <a:gd name="connsiteY3" fmla="*/ 1211509 h 1211509"/>
                  <a:gd name="connsiteX4" fmla="*/ 0 w 1152525"/>
                  <a:gd name="connsiteY4" fmla="*/ 754309 h 1211509"/>
                  <a:gd name="connsiteX5" fmla="*/ 219075 w 1152525"/>
                  <a:gd name="connsiteY5" fmla="*/ 287584 h 1211509"/>
                  <a:gd name="connsiteX0" fmla="*/ 219075 w 1152525"/>
                  <a:gd name="connsiteY0" fmla="*/ 308405 h 1232330"/>
                  <a:gd name="connsiteX1" fmla="*/ 600075 w 1152525"/>
                  <a:gd name="connsiteY1" fmla="*/ 22655 h 1232330"/>
                  <a:gd name="connsiteX2" fmla="*/ 1152525 w 1152525"/>
                  <a:gd name="connsiteY2" fmla="*/ 403655 h 1232330"/>
                  <a:gd name="connsiteX3" fmla="*/ 495300 w 1152525"/>
                  <a:gd name="connsiteY3" fmla="*/ 1232330 h 1232330"/>
                  <a:gd name="connsiteX4" fmla="*/ 0 w 1152525"/>
                  <a:gd name="connsiteY4" fmla="*/ 775130 h 1232330"/>
                  <a:gd name="connsiteX5" fmla="*/ 219075 w 1152525"/>
                  <a:gd name="connsiteY5" fmla="*/ 308405 h 1232330"/>
                  <a:gd name="connsiteX0" fmla="*/ 219075 w 1133475"/>
                  <a:gd name="connsiteY0" fmla="*/ 306820 h 1230745"/>
                  <a:gd name="connsiteX1" fmla="*/ 600075 w 1133475"/>
                  <a:gd name="connsiteY1" fmla="*/ 21070 h 1230745"/>
                  <a:gd name="connsiteX2" fmla="*/ 1133475 w 1133475"/>
                  <a:gd name="connsiteY2" fmla="*/ 416357 h 1230745"/>
                  <a:gd name="connsiteX3" fmla="*/ 495300 w 1133475"/>
                  <a:gd name="connsiteY3" fmla="*/ 1230745 h 1230745"/>
                  <a:gd name="connsiteX4" fmla="*/ 0 w 1133475"/>
                  <a:gd name="connsiteY4" fmla="*/ 773545 h 1230745"/>
                  <a:gd name="connsiteX5" fmla="*/ 219075 w 1133475"/>
                  <a:gd name="connsiteY5" fmla="*/ 306820 h 1230745"/>
                  <a:gd name="connsiteX0" fmla="*/ 219075 w 1133475"/>
                  <a:gd name="connsiteY0" fmla="*/ 299770 h 1223695"/>
                  <a:gd name="connsiteX1" fmla="*/ 600075 w 1133475"/>
                  <a:gd name="connsiteY1" fmla="*/ 14020 h 1223695"/>
                  <a:gd name="connsiteX2" fmla="*/ 1133475 w 1133475"/>
                  <a:gd name="connsiteY2" fmla="*/ 409307 h 1223695"/>
                  <a:gd name="connsiteX3" fmla="*/ 495300 w 1133475"/>
                  <a:gd name="connsiteY3" fmla="*/ 1223695 h 1223695"/>
                  <a:gd name="connsiteX4" fmla="*/ 0 w 1133475"/>
                  <a:gd name="connsiteY4" fmla="*/ 766495 h 1223695"/>
                  <a:gd name="connsiteX5" fmla="*/ 219075 w 1133475"/>
                  <a:gd name="connsiteY5" fmla="*/ 299770 h 1223695"/>
                  <a:gd name="connsiteX0" fmla="*/ 219075 w 1287830"/>
                  <a:gd name="connsiteY0" fmla="*/ 299770 h 1223695"/>
                  <a:gd name="connsiteX1" fmla="*/ 600075 w 1287830"/>
                  <a:gd name="connsiteY1" fmla="*/ 14020 h 1223695"/>
                  <a:gd name="connsiteX2" fmla="*/ 1133475 w 1287830"/>
                  <a:gd name="connsiteY2" fmla="*/ 409307 h 1223695"/>
                  <a:gd name="connsiteX3" fmla="*/ 495300 w 1287830"/>
                  <a:gd name="connsiteY3" fmla="*/ 1223695 h 1223695"/>
                  <a:gd name="connsiteX4" fmla="*/ 0 w 1287830"/>
                  <a:gd name="connsiteY4" fmla="*/ 766495 h 1223695"/>
                  <a:gd name="connsiteX5" fmla="*/ 219075 w 1287830"/>
                  <a:gd name="connsiteY5" fmla="*/ 299770 h 1223695"/>
                  <a:gd name="connsiteX0" fmla="*/ 219075 w 1330240"/>
                  <a:gd name="connsiteY0" fmla="*/ 299770 h 1242441"/>
                  <a:gd name="connsiteX1" fmla="*/ 600075 w 1330240"/>
                  <a:gd name="connsiteY1" fmla="*/ 14020 h 1242441"/>
                  <a:gd name="connsiteX2" fmla="*/ 1133475 w 1330240"/>
                  <a:gd name="connsiteY2" fmla="*/ 409307 h 1242441"/>
                  <a:gd name="connsiteX3" fmla="*/ 495300 w 1330240"/>
                  <a:gd name="connsiteY3" fmla="*/ 1223695 h 1242441"/>
                  <a:gd name="connsiteX4" fmla="*/ 0 w 1330240"/>
                  <a:gd name="connsiteY4" fmla="*/ 766495 h 1242441"/>
                  <a:gd name="connsiteX5" fmla="*/ 219075 w 1330240"/>
                  <a:gd name="connsiteY5" fmla="*/ 299770 h 1242441"/>
                  <a:gd name="connsiteX0" fmla="*/ 219075 w 1327762"/>
                  <a:gd name="connsiteY0" fmla="*/ 299770 h 1205542"/>
                  <a:gd name="connsiteX1" fmla="*/ 600075 w 1327762"/>
                  <a:gd name="connsiteY1" fmla="*/ 14020 h 1205542"/>
                  <a:gd name="connsiteX2" fmla="*/ 1133475 w 1327762"/>
                  <a:gd name="connsiteY2" fmla="*/ 409307 h 1205542"/>
                  <a:gd name="connsiteX3" fmla="*/ 481013 w 1327762"/>
                  <a:gd name="connsiteY3" fmla="*/ 1185595 h 1205542"/>
                  <a:gd name="connsiteX4" fmla="*/ 0 w 1327762"/>
                  <a:gd name="connsiteY4" fmla="*/ 766495 h 1205542"/>
                  <a:gd name="connsiteX5" fmla="*/ 219075 w 1327762"/>
                  <a:gd name="connsiteY5" fmla="*/ 299770 h 1205542"/>
                  <a:gd name="connsiteX0" fmla="*/ 219075 w 1318623"/>
                  <a:gd name="connsiteY0" fmla="*/ 299770 h 1197469"/>
                  <a:gd name="connsiteX1" fmla="*/ 600075 w 1318623"/>
                  <a:gd name="connsiteY1" fmla="*/ 14020 h 1197469"/>
                  <a:gd name="connsiteX2" fmla="*/ 1133475 w 1318623"/>
                  <a:gd name="connsiteY2" fmla="*/ 409307 h 1197469"/>
                  <a:gd name="connsiteX3" fmla="*/ 481013 w 1318623"/>
                  <a:gd name="connsiteY3" fmla="*/ 1185595 h 1197469"/>
                  <a:gd name="connsiteX4" fmla="*/ 0 w 1318623"/>
                  <a:gd name="connsiteY4" fmla="*/ 766495 h 1197469"/>
                  <a:gd name="connsiteX5" fmla="*/ 219075 w 1318623"/>
                  <a:gd name="connsiteY5" fmla="*/ 299770 h 1197469"/>
                  <a:gd name="connsiteX0" fmla="*/ 219075 w 1336824"/>
                  <a:gd name="connsiteY0" fmla="*/ 299770 h 1198539"/>
                  <a:gd name="connsiteX1" fmla="*/ 600075 w 1336824"/>
                  <a:gd name="connsiteY1" fmla="*/ 14020 h 1198539"/>
                  <a:gd name="connsiteX2" fmla="*/ 1133475 w 1336824"/>
                  <a:gd name="connsiteY2" fmla="*/ 409307 h 1198539"/>
                  <a:gd name="connsiteX3" fmla="*/ 481013 w 1336824"/>
                  <a:gd name="connsiteY3" fmla="*/ 1185595 h 1198539"/>
                  <a:gd name="connsiteX4" fmla="*/ 0 w 1336824"/>
                  <a:gd name="connsiteY4" fmla="*/ 766495 h 1198539"/>
                  <a:gd name="connsiteX5" fmla="*/ 219075 w 1336824"/>
                  <a:gd name="connsiteY5" fmla="*/ 299770 h 1198539"/>
                  <a:gd name="connsiteX0" fmla="*/ 219075 w 1316218"/>
                  <a:gd name="connsiteY0" fmla="*/ 299770 h 1199999"/>
                  <a:gd name="connsiteX1" fmla="*/ 600075 w 1316218"/>
                  <a:gd name="connsiteY1" fmla="*/ 14020 h 1199999"/>
                  <a:gd name="connsiteX2" fmla="*/ 1133475 w 1316218"/>
                  <a:gd name="connsiteY2" fmla="*/ 409307 h 1199999"/>
                  <a:gd name="connsiteX3" fmla="*/ 481013 w 1316218"/>
                  <a:gd name="connsiteY3" fmla="*/ 1185595 h 1199999"/>
                  <a:gd name="connsiteX4" fmla="*/ 0 w 1316218"/>
                  <a:gd name="connsiteY4" fmla="*/ 766495 h 1199999"/>
                  <a:gd name="connsiteX5" fmla="*/ 219075 w 1316218"/>
                  <a:gd name="connsiteY5" fmla="*/ 299770 h 1199999"/>
                  <a:gd name="connsiteX0" fmla="*/ 0 w 1097143"/>
                  <a:gd name="connsiteY0" fmla="*/ 299770 h 1199999"/>
                  <a:gd name="connsiteX1" fmla="*/ 381000 w 1097143"/>
                  <a:gd name="connsiteY1" fmla="*/ 14020 h 1199999"/>
                  <a:gd name="connsiteX2" fmla="*/ 914400 w 1097143"/>
                  <a:gd name="connsiteY2" fmla="*/ 409307 h 1199999"/>
                  <a:gd name="connsiteX3" fmla="*/ 261938 w 1097143"/>
                  <a:gd name="connsiteY3" fmla="*/ 1185595 h 1199999"/>
                  <a:gd name="connsiteX4" fmla="*/ 0 w 1097143"/>
                  <a:gd name="connsiteY4" fmla="*/ 299770 h 1199999"/>
                  <a:gd name="connsiteX0" fmla="*/ 198577 w 1295720"/>
                  <a:gd name="connsiteY0" fmla="*/ 299770 h 1199999"/>
                  <a:gd name="connsiteX1" fmla="*/ 579577 w 1295720"/>
                  <a:gd name="connsiteY1" fmla="*/ 14020 h 1199999"/>
                  <a:gd name="connsiteX2" fmla="*/ 1112977 w 1295720"/>
                  <a:gd name="connsiteY2" fmla="*/ 409307 h 1199999"/>
                  <a:gd name="connsiteX3" fmla="*/ 460515 w 1295720"/>
                  <a:gd name="connsiteY3" fmla="*/ 1185595 h 1199999"/>
                  <a:gd name="connsiteX4" fmla="*/ 198577 w 1295720"/>
                  <a:gd name="connsiteY4" fmla="*/ 299770 h 1199999"/>
                  <a:gd name="connsiteX0" fmla="*/ 232010 w 1329153"/>
                  <a:gd name="connsiteY0" fmla="*/ 299770 h 1199999"/>
                  <a:gd name="connsiteX1" fmla="*/ 613010 w 1329153"/>
                  <a:gd name="connsiteY1" fmla="*/ 14020 h 1199999"/>
                  <a:gd name="connsiteX2" fmla="*/ 1146410 w 1329153"/>
                  <a:gd name="connsiteY2" fmla="*/ 409307 h 1199999"/>
                  <a:gd name="connsiteX3" fmla="*/ 493948 w 1329153"/>
                  <a:gd name="connsiteY3" fmla="*/ 1185595 h 1199999"/>
                  <a:gd name="connsiteX4" fmla="*/ 232010 w 1329153"/>
                  <a:gd name="connsiteY4" fmla="*/ 299770 h 1199999"/>
                  <a:gd name="connsiteX0" fmla="*/ 232010 w 1387572"/>
                  <a:gd name="connsiteY0" fmla="*/ 301413 h 1200861"/>
                  <a:gd name="connsiteX1" fmla="*/ 613010 w 1387572"/>
                  <a:gd name="connsiteY1" fmla="*/ 15663 h 1200861"/>
                  <a:gd name="connsiteX2" fmla="*/ 1216749 w 1387572"/>
                  <a:gd name="connsiteY2" fmla="*/ 382814 h 1200861"/>
                  <a:gd name="connsiteX3" fmla="*/ 493948 w 1387572"/>
                  <a:gd name="connsiteY3" fmla="*/ 1187238 h 1200861"/>
                  <a:gd name="connsiteX4" fmla="*/ 232010 w 1387572"/>
                  <a:gd name="connsiteY4" fmla="*/ 301413 h 1200861"/>
                  <a:gd name="connsiteX0" fmla="*/ 232010 w 1387572"/>
                  <a:gd name="connsiteY0" fmla="*/ 699351 h 1598799"/>
                  <a:gd name="connsiteX1" fmla="*/ 387926 w 1387572"/>
                  <a:gd name="connsiteY1" fmla="*/ 5638 h 1598799"/>
                  <a:gd name="connsiteX2" fmla="*/ 1216749 w 1387572"/>
                  <a:gd name="connsiteY2" fmla="*/ 780752 h 1598799"/>
                  <a:gd name="connsiteX3" fmla="*/ 493948 w 1387572"/>
                  <a:gd name="connsiteY3" fmla="*/ 1585176 h 1598799"/>
                  <a:gd name="connsiteX4" fmla="*/ 232010 w 1387572"/>
                  <a:gd name="connsiteY4" fmla="*/ 699351 h 1598799"/>
                  <a:gd name="connsiteX0" fmla="*/ 232010 w 1387572"/>
                  <a:gd name="connsiteY0" fmla="*/ 643638 h 1543086"/>
                  <a:gd name="connsiteX1" fmla="*/ 739619 w 1387572"/>
                  <a:gd name="connsiteY1" fmla="*/ 6196 h 1543086"/>
                  <a:gd name="connsiteX2" fmla="*/ 1216749 w 1387572"/>
                  <a:gd name="connsiteY2" fmla="*/ 725039 h 1543086"/>
                  <a:gd name="connsiteX3" fmla="*/ 493948 w 1387572"/>
                  <a:gd name="connsiteY3" fmla="*/ 1529463 h 1543086"/>
                  <a:gd name="connsiteX4" fmla="*/ 232010 w 1387572"/>
                  <a:gd name="connsiteY4" fmla="*/ 643638 h 1543086"/>
                  <a:gd name="connsiteX0" fmla="*/ 467205 w 1622767"/>
                  <a:gd name="connsiteY0" fmla="*/ 643638 h 1544682"/>
                  <a:gd name="connsiteX1" fmla="*/ 974814 w 1622767"/>
                  <a:gd name="connsiteY1" fmla="*/ 6196 h 1544682"/>
                  <a:gd name="connsiteX2" fmla="*/ 1451944 w 1622767"/>
                  <a:gd name="connsiteY2" fmla="*/ 725039 h 1544682"/>
                  <a:gd name="connsiteX3" fmla="*/ 729143 w 1622767"/>
                  <a:gd name="connsiteY3" fmla="*/ 1529463 h 1544682"/>
                  <a:gd name="connsiteX4" fmla="*/ 3428 w 1622767"/>
                  <a:gd name="connsiteY4" fmla="*/ 1318843 h 1544682"/>
                  <a:gd name="connsiteX5" fmla="*/ 467205 w 1622767"/>
                  <a:gd name="connsiteY5" fmla="*/ 643638 h 1544682"/>
                  <a:gd name="connsiteX0" fmla="*/ 219084 w 1627864"/>
                  <a:gd name="connsiteY0" fmla="*/ 742112 h 1544682"/>
                  <a:gd name="connsiteX1" fmla="*/ 979911 w 1627864"/>
                  <a:gd name="connsiteY1" fmla="*/ 6196 h 1544682"/>
                  <a:gd name="connsiteX2" fmla="*/ 1457041 w 1627864"/>
                  <a:gd name="connsiteY2" fmla="*/ 725039 h 1544682"/>
                  <a:gd name="connsiteX3" fmla="*/ 734240 w 1627864"/>
                  <a:gd name="connsiteY3" fmla="*/ 1529463 h 1544682"/>
                  <a:gd name="connsiteX4" fmla="*/ 8525 w 1627864"/>
                  <a:gd name="connsiteY4" fmla="*/ 1318843 h 1544682"/>
                  <a:gd name="connsiteX5" fmla="*/ 219084 w 1627864"/>
                  <a:gd name="connsiteY5" fmla="*/ 742112 h 1544682"/>
                  <a:gd name="connsiteX0" fmla="*/ 219084 w 1627864"/>
                  <a:gd name="connsiteY0" fmla="*/ 752305 h 1554875"/>
                  <a:gd name="connsiteX1" fmla="*/ 500895 w 1627864"/>
                  <a:gd name="connsiteY1" fmla="*/ 273959 h 1554875"/>
                  <a:gd name="connsiteX2" fmla="*/ 979911 w 1627864"/>
                  <a:gd name="connsiteY2" fmla="*/ 16389 h 1554875"/>
                  <a:gd name="connsiteX3" fmla="*/ 1457041 w 1627864"/>
                  <a:gd name="connsiteY3" fmla="*/ 735232 h 1554875"/>
                  <a:gd name="connsiteX4" fmla="*/ 734240 w 1627864"/>
                  <a:gd name="connsiteY4" fmla="*/ 1539656 h 1554875"/>
                  <a:gd name="connsiteX5" fmla="*/ 8525 w 1627864"/>
                  <a:gd name="connsiteY5" fmla="*/ 1329036 h 1554875"/>
                  <a:gd name="connsiteX6" fmla="*/ 219084 w 1627864"/>
                  <a:gd name="connsiteY6" fmla="*/ 752305 h 1554875"/>
                  <a:gd name="connsiteX0" fmla="*/ 219084 w 1627864"/>
                  <a:gd name="connsiteY0" fmla="*/ 760983 h 1563553"/>
                  <a:gd name="connsiteX1" fmla="*/ 289880 w 1627864"/>
                  <a:gd name="connsiteY1" fmla="*/ 184163 h 1563553"/>
                  <a:gd name="connsiteX2" fmla="*/ 979911 w 1627864"/>
                  <a:gd name="connsiteY2" fmla="*/ 25067 h 1563553"/>
                  <a:gd name="connsiteX3" fmla="*/ 1457041 w 1627864"/>
                  <a:gd name="connsiteY3" fmla="*/ 743910 h 1563553"/>
                  <a:gd name="connsiteX4" fmla="*/ 734240 w 1627864"/>
                  <a:gd name="connsiteY4" fmla="*/ 1548334 h 1563553"/>
                  <a:gd name="connsiteX5" fmla="*/ 8525 w 1627864"/>
                  <a:gd name="connsiteY5" fmla="*/ 1337714 h 1563553"/>
                  <a:gd name="connsiteX6" fmla="*/ 219084 w 1627864"/>
                  <a:gd name="connsiteY6" fmla="*/ 760983 h 1563553"/>
                  <a:gd name="connsiteX0" fmla="*/ 219084 w 1627864"/>
                  <a:gd name="connsiteY0" fmla="*/ 999630 h 1802200"/>
                  <a:gd name="connsiteX1" fmla="*/ 289880 w 1627864"/>
                  <a:gd name="connsiteY1" fmla="*/ 422810 h 1802200"/>
                  <a:gd name="connsiteX2" fmla="*/ 754828 w 1627864"/>
                  <a:gd name="connsiteY2" fmla="*/ 10496 h 1802200"/>
                  <a:gd name="connsiteX3" fmla="*/ 1457041 w 1627864"/>
                  <a:gd name="connsiteY3" fmla="*/ 982557 h 1802200"/>
                  <a:gd name="connsiteX4" fmla="*/ 734240 w 1627864"/>
                  <a:gd name="connsiteY4" fmla="*/ 1786981 h 1802200"/>
                  <a:gd name="connsiteX5" fmla="*/ 8525 w 1627864"/>
                  <a:gd name="connsiteY5" fmla="*/ 1576361 h 1802200"/>
                  <a:gd name="connsiteX6" fmla="*/ 219084 w 1627864"/>
                  <a:gd name="connsiteY6" fmla="*/ 999630 h 1802200"/>
                  <a:gd name="connsiteX0" fmla="*/ 219084 w 1627864"/>
                  <a:gd name="connsiteY0" fmla="*/ 999630 h 1802200"/>
                  <a:gd name="connsiteX1" fmla="*/ 289880 w 1627864"/>
                  <a:gd name="connsiteY1" fmla="*/ 422810 h 1802200"/>
                  <a:gd name="connsiteX2" fmla="*/ 754828 w 1627864"/>
                  <a:gd name="connsiteY2" fmla="*/ 10496 h 1802200"/>
                  <a:gd name="connsiteX3" fmla="*/ 1457041 w 1627864"/>
                  <a:gd name="connsiteY3" fmla="*/ 982557 h 1802200"/>
                  <a:gd name="connsiteX4" fmla="*/ 734240 w 1627864"/>
                  <a:gd name="connsiteY4" fmla="*/ 1786981 h 1802200"/>
                  <a:gd name="connsiteX5" fmla="*/ 8525 w 1627864"/>
                  <a:gd name="connsiteY5" fmla="*/ 1576361 h 1802200"/>
                  <a:gd name="connsiteX6" fmla="*/ 219084 w 1627864"/>
                  <a:gd name="connsiteY6" fmla="*/ 999630 h 1802200"/>
                  <a:gd name="connsiteX0" fmla="*/ 219084 w 1627864"/>
                  <a:gd name="connsiteY0" fmla="*/ 999630 h 1802200"/>
                  <a:gd name="connsiteX1" fmla="*/ 289880 w 1627864"/>
                  <a:gd name="connsiteY1" fmla="*/ 422810 h 1802200"/>
                  <a:gd name="connsiteX2" fmla="*/ 754828 w 1627864"/>
                  <a:gd name="connsiteY2" fmla="*/ 10496 h 1802200"/>
                  <a:gd name="connsiteX3" fmla="*/ 1246483 w 1627864"/>
                  <a:gd name="connsiteY3" fmla="*/ 465014 h 1802200"/>
                  <a:gd name="connsiteX4" fmla="*/ 1457041 w 1627864"/>
                  <a:gd name="connsiteY4" fmla="*/ 982557 h 1802200"/>
                  <a:gd name="connsiteX5" fmla="*/ 734240 w 1627864"/>
                  <a:gd name="connsiteY5" fmla="*/ 1786981 h 1802200"/>
                  <a:gd name="connsiteX6" fmla="*/ 8525 w 1627864"/>
                  <a:gd name="connsiteY6" fmla="*/ 1576361 h 1802200"/>
                  <a:gd name="connsiteX7" fmla="*/ 219084 w 1627864"/>
                  <a:gd name="connsiteY7" fmla="*/ 999630 h 1802200"/>
                  <a:gd name="connsiteX0" fmla="*/ 219084 w 1627864"/>
                  <a:gd name="connsiteY0" fmla="*/ 999630 h 1802200"/>
                  <a:gd name="connsiteX1" fmla="*/ 289880 w 1627864"/>
                  <a:gd name="connsiteY1" fmla="*/ 422810 h 1802200"/>
                  <a:gd name="connsiteX2" fmla="*/ 754828 w 1627864"/>
                  <a:gd name="connsiteY2" fmla="*/ 10496 h 1802200"/>
                  <a:gd name="connsiteX3" fmla="*/ 1190212 w 1627864"/>
                  <a:gd name="connsiteY3" fmla="*/ 493150 h 1802200"/>
                  <a:gd name="connsiteX4" fmla="*/ 1457041 w 1627864"/>
                  <a:gd name="connsiteY4" fmla="*/ 982557 h 1802200"/>
                  <a:gd name="connsiteX5" fmla="*/ 734240 w 1627864"/>
                  <a:gd name="connsiteY5" fmla="*/ 1786981 h 1802200"/>
                  <a:gd name="connsiteX6" fmla="*/ 8525 w 1627864"/>
                  <a:gd name="connsiteY6" fmla="*/ 1576361 h 1802200"/>
                  <a:gd name="connsiteX7" fmla="*/ 219084 w 1627864"/>
                  <a:gd name="connsiteY7" fmla="*/ 999630 h 1802200"/>
                  <a:gd name="connsiteX0" fmla="*/ 219084 w 1627864"/>
                  <a:gd name="connsiteY0" fmla="*/ 999630 h 1802200"/>
                  <a:gd name="connsiteX1" fmla="*/ 289880 w 1627864"/>
                  <a:gd name="connsiteY1" fmla="*/ 422810 h 1802200"/>
                  <a:gd name="connsiteX2" fmla="*/ 754828 w 1627864"/>
                  <a:gd name="connsiteY2" fmla="*/ 10496 h 1802200"/>
                  <a:gd name="connsiteX3" fmla="*/ 1190212 w 1627864"/>
                  <a:gd name="connsiteY3" fmla="*/ 493150 h 1802200"/>
                  <a:gd name="connsiteX4" fmla="*/ 1457041 w 1627864"/>
                  <a:gd name="connsiteY4" fmla="*/ 982557 h 1802200"/>
                  <a:gd name="connsiteX5" fmla="*/ 734240 w 1627864"/>
                  <a:gd name="connsiteY5" fmla="*/ 1786981 h 1802200"/>
                  <a:gd name="connsiteX6" fmla="*/ 8525 w 1627864"/>
                  <a:gd name="connsiteY6" fmla="*/ 1576361 h 1802200"/>
                  <a:gd name="connsiteX7" fmla="*/ 219084 w 1627864"/>
                  <a:gd name="connsiteY7" fmla="*/ 999630 h 1802200"/>
                  <a:gd name="connsiteX0" fmla="*/ 219084 w 1627864"/>
                  <a:gd name="connsiteY0" fmla="*/ 999630 h 1802200"/>
                  <a:gd name="connsiteX1" fmla="*/ 289880 w 1627864"/>
                  <a:gd name="connsiteY1" fmla="*/ 422810 h 1802200"/>
                  <a:gd name="connsiteX2" fmla="*/ 754828 w 1627864"/>
                  <a:gd name="connsiteY2" fmla="*/ 10496 h 1802200"/>
                  <a:gd name="connsiteX3" fmla="*/ 1190212 w 1627864"/>
                  <a:gd name="connsiteY3" fmla="*/ 493150 h 1802200"/>
                  <a:gd name="connsiteX4" fmla="*/ 1457041 w 1627864"/>
                  <a:gd name="connsiteY4" fmla="*/ 982557 h 1802200"/>
                  <a:gd name="connsiteX5" fmla="*/ 734240 w 1627864"/>
                  <a:gd name="connsiteY5" fmla="*/ 1786981 h 1802200"/>
                  <a:gd name="connsiteX6" fmla="*/ 8525 w 1627864"/>
                  <a:gd name="connsiteY6" fmla="*/ 1576361 h 1802200"/>
                  <a:gd name="connsiteX7" fmla="*/ 219084 w 1627864"/>
                  <a:gd name="connsiteY7" fmla="*/ 999630 h 1802200"/>
                  <a:gd name="connsiteX0" fmla="*/ 219084 w 1635433"/>
                  <a:gd name="connsiteY0" fmla="*/ 999630 h 1802200"/>
                  <a:gd name="connsiteX1" fmla="*/ 289880 w 1635433"/>
                  <a:gd name="connsiteY1" fmla="*/ 422810 h 1802200"/>
                  <a:gd name="connsiteX2" fmla="*/ 754828 w 1635433"/>
                  <a:gd name="connsiteY2" fmla="*/ 10496 h 1802200"/>
                  <a:gd name="connsiteX3" fmla="*/ 1190212 w 1635433"/>
                  <a:gd name="connsiteY3" fmla="*/ 493150 h 1802200"/>
                  <a:gd name="connsiteX4" fmla="*/ 1457041 w 1635433"/>
                  <a:gd name="connsiteY4" fmla="*/ 982557 h 1802200"/>
                  <a:gd name="connsiteX5" fmla="*/ 1598175 w 1635433"/>
                  <a:gd name="connsiteY5" fmla="*/ 1646700 h 1802200"/>
                  <a:gd name="connsiteX6" fmla="*/ 734240 w 1635433"/>
                  <a:gd name="connsiteY6" fmla="*/ 1786981 h 1802200"/>
                  <a:gd name="connsiteX7" fmla="*/ 8525 w 1635433"/>
                  <a:gd name="connsiteY7" fmla="*/ 1576361 h 1802200"/>
                  <a:gd name="connsiteX8" fmla="*/ 219084 w 1635433"/>
                  <a:gd name="connsiteY8" fmla="*/ 999630 h 1802200"/>
                  <a:gd name="connsiteX0" fmla="*/ 219084 w 1635433"/>
                  <a:gd name="connsiteY0" fmla="*/ 999630 h 1802200"/>
                  <a:gd name="connsiteX1" fmla="*/ 289880 w 1635433"/>
                  <a:gd name="connsiteY1" fmla="*/ 422810 h 1802200"/>
                  <a:gd name="connsiteX2" fmla="*/ 754828 w 1635433"/>
                  <a:gd name="connsiteY2" fmla="*/ 10496 h 1802200"/>
                  <a:gd name="connsiteX3" fmla="*/ 1190212 w 1635433"/>
                  <a:gd name="connsiteY3" fmla="*/ 493150 h 1802200"/>
                  <a:gd name="connsiteX4" fmla="*/ 1457041 w 1635433"/>
                  <a:gd name="connsiteY4" fmla="*/ 982557 h 1802200"/>
                  <a:gd name="connsiteX5" fmla="*/ 1598175 w 1635433"/>
                  <a:gd name="connsiteY5" fmla="*/ 1646700 h 1802200"/>
                  <a:gd name="connsiteX6" fmla="*/ 734240 w 1635433"/>
                  <a:gd name="connsiteY6" fmla="*/ 1786981 h 1802200"/>
                  <a:gd name="connsiteX7" fmla="*/ 8525 w 1635433"/>
                  <a:gd name="connsiteY7" fmla="*/ 1576361 h 1802200"/>
                  <a:gd name="connsiteX8" fmla="*/ 219084 w 1635433"/>
                  <a:gd name="connsiteY8" fmla="*/ 999630 h 180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35433" h="1802200">
                    <a:moveTo>
                      <a:pt x="219084" y="999630"/>
                    </a:moveTo>
                    <a:cubicBezTo>
                      <a:pt x="301146" y="823784"/>
                      <a:pt x="134939" y="784614"/>
                      <a:pt x="289880" y="422810"/>
                    </a:cubicBezTo>
                    <a:cubicBezTo>
                      <a:pt x="416685" y="300157"/>
                      <a:pt x="595470" y="-66383"/>
                      <a:pt x="754828" y="10496"/>
                    </a:cubicBezTo>
                    <a:cubicBezTo>
                      <a:pt x="914262" y="17530"/>
                      <a:pt x="1213853" y="148260"/>
                      <a:pt x="1190212" y="493150"/>
                    </a:cubicBezTo>
                    <a:cubicBezTo>
                      <a:pt x="1391654" y="612957"/>
                      <a:pt x="1542415" y="762229"/>
                      <a:pt x="1457041" y="982557"/>
                    </a:cubicBezTo>
                    <a:cubicBezTo>
                      <a:pt x="1513312" y="1163092"/>
                      <a:pt x="1718642" y="1428223"/>
                      <a:pt x="1598175" y="1646700"/>
                    </a:cubicBezTo>
                    <a:cubicBezTo>
                      <a:pt x="1477708" y="1780771"/>
                      <a:pt x="987458" y="1786981"/>
                      <a:pt x="734240" y="1786981"/>
                    </a:cubicBezTo>
                    <a:cubicBezTo>
                      <a:pt x="532679" y="1846090"/>
                      <a:pt x="52181" y="1723998"/>
                      <a:pt x="8525" y="1576361"/>
                    </a:cubicBezTo>
                    <a:cubicBezTo>
                      <a:pt x="-35131" y="1428724"/>
                      <a:pt x="97045" y="1178546"/>
                      <a:pt x="219084" y="999630"/>
                    </a:cubicBezTo>
                    <a:close/>
                  </a:path>
                </a:pathLst>
              </a:custGeom>
              <a:solidFill>
                <a:srgbClr val="C7F2C7"/>
              </a:solidFill>
              <a:ln>
                <a:noFill/>
              </a:ln>
              <a:effectLst>
                <a:glow rad="101600">
                  <a:schemeClr val="accent2">
                    <a:satMod val="175000"/>
                    <a:alpha val="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任意多边形 56"/>
              <p:cNvSpPr/>
              <p:nvPr/>
            </p:nvSpPr>
            <p:spPr>
              <a:xfrm>
                <a:off x="2629598" y="3237517"/>
                <a:ext cx="351869" cy="1367144"/>
              </a:xfrm>
              <a:custGeom>
                <a:avLst/>
                <a:gdLst>
                  <a:gd name="connsiteX0" fmla="*/ 219075 w 342900"/>
                  <a:gd name="connsiteY0" fmla="*/ 1366838 h 1366838"/>
                  <a:gd name="connsiteX1" fmla="*/ 342900 w 342900"/>
                  <a:gd name="connsiteY1" fmla="*/ 1362075 h 1366838"/>
                  <a:gd name="connsiteX2" fmla="*/ 314325 w 342900"/>
                  <a:gd name="connsiteY2" fmla="*/ 0 h 1366838"/>
                  <a:gd name="connsiteX3" fmla="*/ 261938 w 342900"/>
                  <a:gd name="connsiteY3" fmla="*/ 423863 h 1366838"/>
                  <a:gd name="connsiteX4" fmla="*/ 0 w 342900"/>
                  <a:gd name="connsiteY4" fmla="*/ 261938 h 1366838"/>
                  <a:gd name="connsiteX5" fmla="*/ 242888 w 342900"/>
                  <a:gd name="connsiteY5" fmla="*/ 495300 h 1366838"/>
                  <a:gd name="connsiteX6" fmla="*/ 219075 w 342900"/>
                  <a:gd name="connsiteY6" fmla="*/ 1366838 h 1366838"/>
                  <a:gd name="connsiteX0" fmla="*/ 219075 w 342900"/>
                  <a:gd name="connsiteY0" fmla="*/ 1367144 h 1367144"/>
                  <a:gd name="connsiteX1" fmla="*/ 342900 w 342900"/>
                  <a:gd name="connsiteY1" fmla="*/ 1362381 h 1367144"/>
                  <a:gd name="connsiteX2" fmla="*/ 314325 w 342900"/>
                  <a:gd name="connsiteY2" fmla="*/ 306 h 1367144"/>
                  <a:gd name="connsiteX3" fmla="*/ 261938 w 342900"/>
                  <a:gd name="connsiteY3" fmla="*/ 424169 h 1367144"/>
                  <a:gd name="connsiteX4" fmla="*/ 0 w 342900"/>
                  <a:gd name="connsiteY4" fmla="*/ 262244 h 1367144"/>
                  <a:gd name="connsiteX5" fmla="*/ 242888 w 342900"/>
                  <a:gd name="connsiteY5" fmla="*/ 495606 h 1367144"/>
                  <a:gd name="connsiteX6" fmla="*/ 219075 w 342900"/>
                  <a:gd name="connsiteY6" fmla="*/ 1367144 h 1367144"/>
                  <a:gd name="connsiteX0" fmla="*/ 219075 w 342900"/>
                  <a:gd name="connsiteY0" fmla="*/ 1367144 h 1367144"/>
                  <a:gd name="connsiteX1" fmla="*/ 342900 w 342900"/>
                  <a:gd name="connsiteY1" fmla="*/ 1362381 h 1367144"/>
                  <a:gd name="connsiteX2" fmla="*/ 314325 w 342900"/>
                  <a:gd name="connsiteY2" fmla="*/ 306 h 1367144"/>
                  <a:gd name="connsiteX3" fmla="*/ 261938 w 342900"/>
                  <a:gd name="connsiteY3" fmla="*/ 424169 h 1367144"/>
                  <a:gd name="connsiteX4" fmla="*/ 0 w 342900"/>
                  <a:gd name="connsiteY4" fmla="*/ 262244 h 1367144"/>
                  <a:gd name="connsiteX5" fmla="*/ 242888 w 342900"/>
                  <a:gd name="connsiteY5" fmla="*/ 495606 h 1367144"/>
                  <a:gd name="connsiteX6" fmla="*/ 219075 w 342900"/>
                  <a:gd name="connsiteY6" fmla="*/ 1367144 h 1367144"/>
                  <a:gd name="connsiteX0" fmla="*/ 228044 w 351869"/>
                  <a:gd name="connsiteY0" fmla="*/ 1367144 h 1367144"/>
                  <a:gd name="connsiteX1" fmla="*/ 351869 w 351869"/>
                  <a:gd name="connsiteY1" fmla="*/ 1362381 h 1367144"/>
                  <a:gd name="connsiteX2" fmla="*/ 323294 w 351869"/>
                  <a:gd name="connsiteY2" fmla="*/ 306 h 1367144"/>
                  <a:gd name="connsiteX3" fmla="*/ 270907 w 351869"/>
                  <a:gd name="connsiteY3" fmla="*/ 424169 h 1367144"/>
                  <a:gd name="connsiteX4" fmla="*/ 8969 w 351869"/>
                  <a:gd name="connsiteY4" fmla="*/ 262244 h 1367144"/>
                  <a:gd name="connsiteX5" fmla="*/ 251857 w 351869"/>
                  <a:gd name="connsiteY5" fmla="*/ 495606 h 1367144"/>
                  <a:gd name="connsiteX6" fmla="*/ 228044 w 351869"/>
                  <a:gd name="connsiteY6" fmla="*/ 1367144 h 1367144"/>
                  <a:gd name="connsiteX0" fmla="*/ 228044 w 351869"/>
                  <a:gd name="connsiteY0" fmla="*/ 1367144 h 1367144"/>
                  <a:gd name="connsiteX1" fmla="*/ 351869 w 351869"/>
                  <a:gd name="connsiteY1" fmla="*/ 1362381 h 1367144"/>
                  <a:gd name="connsiteX2" fmla="*/ 323294 w 351869"/>
                  <a:gd name="connsiteY2" fmla="*/ 306 h 1367144"/>
                  <a:gd name="connsiteX3" fmla="*/ 270907 w 351869"/>
                  <a:gd name="connsiteY3" fmla="*/ 424169 h 1367144"/>
                  <a:gd name="connsiteX4" fmla="*/ 8969 w 351869"/>
                  <a:gd name="connsiteY4" fmla="*/ 262244 h 1367144"/>
                  <a:gd name="connsiteX5" fmla="*/ 251857 w 351869"/>
                  <a:gd name="connsiteY5" fmla="*/ 495606 h 1367144"/>
                  <a:gd name="connsiteX6" fmla="*/ 228044 w 351869"/>
                  <a:gd name="connsiteY6" fmla="*/ 1367144 h 136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1869" h="1367144">
                    <a:moveTo>
                      <a:pt x="228044" y="1367144"/>
                    </a:moveTo>
                    <a:lnTo>
                      <a:pt x="351869" y="1362381"/>
                    </a:lnTo>
                    <a:cubicBezTo>
                      <a:pt x="342344" y="908356"/>
                      <a:pt x="342344" y="9831"/>
                      <a:pt x="323294" y="306"/>
                    </a:cubicBezTo>
                    <a:cubicBezTo>
                      <a:pt x="264557" y="-10806"/>
                      <a:pt x="288369" y="282881"/>
                      <a:pt x="270907" y="424169"/>
                    </a:cubicBezTo>
                    <a:cubicBezTo>
                      <a:pt x="183594" y="370194"/>
                      <a:pt x="89932" y="297169"/>
                      <a:pt x="8969" y="262244"/>
                    </a:cubicBezTo>
                    <a:cubicBezTo>
                      <a:pt x="-46593" y="289231"/>
                      <a:pt x="170894" y="417819"/>
                      <a:pt x="251857" y="495606"/>
                    </a:cubicBezTo>
                    <a:lnTo>
                      <a:pt x="228044" y="1367144"/>
                    </a:lnTo>
                    <a:close/>
                  </a:path>
                </a:pathLst>
              </a:custGeom>
              <a:solidFill>
                <a:srgbClr val="8B9087"/>
              </a:solidFill>
              <a:ln>
                <a:noFill/>
              </a:ln>
              <a:effectLst>
                <a:glow rad="101600">
                  <a:schemeClr val="accent2">
                    <a:satMod val="175000"/>
                    <a:alpha val="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2" name="任意多边形 101"/>
            <p:cNvSpPr/>
            <p:nvPr/>
          </p:nvSpPr>
          <p:spPr>
            <a:xfrm flipH="1">
              <a:off x="1674429" y="4993184"/>
              <a:ext cx="381143" cy="1367144"/>
            </a:xfrm>
            <a:custGeom>
              <a:avLst/>
              <a:gdLst>
                <a:gd name="connsiteX0" fmla="*/ 219075 w 342900"/>
                <a:gd name="connsiteY0" fmla="*/ 1366838 h 1366838"/>
                <a:gd name="connsiteX1" fmla="*/ 342900 w 342900"/>
                <a:gd name="connsiteY1" fmla="*/ 1362075 h 1366838"/>
                <a:gd name="connsiteX2" fmla="*/ 314325 w 342900"/>
                <a:gd name="connsiteY2" fmla="*/ 0 h 1366838"/>
                <a:gd name="connsiteX3" fmla="*/ 261938 w 342900"/>
                <a:gd name="connsiteY3" fmla="*/ 423863 h 1366838"/>
                <a:gd name="connsiteX4" fmla="*/ 0 w 342900"/>
                <a:gd name="connsiteY4" fmla="*/ 261938 h 1366838"/>
                <a:gd name="connsiteX5" fmla="*/ 242888 w 342900"/>
                <a:gd name="connsiteY5" fmla="*/ 495300 h 1366838"/>
                <a:gd name="connsiteX6" fmla="*/ 219075 w 342900"/>
                <a:gd name="connsiteY6" fmla="*/ 1366838 h 1366838"/>
                <a:gd name="connsiteX0" fmla="*/ 219075 w 342900"/>
                <a:gd name="connsiteY0" fmla="*/ 1367144 h 1367144"/>
                <a:gd name="connsiteX1" fmla="*/ 342900 w 342900"/>
                <a:gd name="connsiteY1" fmla="*/ 1362381 h 1367144"/>
                <a:gd name="connsiteX2" fmla="*/ 314325 w 342900"/>
                <a:gd name="connsiteY2" fmla="*/ 306 h 1367144"/>
                <a:gd name="connsiteX3" fmla="*/ 261938 w 342900"/>
                <a:gd name="connsiteY3" fmla="*/ 424169 h 1367144"/>
                <a:gd name="connsiteX4" fmla="*/ 0 w 342900"/>
                <a:gd name="connsiteY4" fmla="*/ 262244 h 1367144"/>
                <a:gd name="connsiteX5" fmla="*/ 242888 w 342900"/>
                <a:gd name="connsiteY5" fmla="*/ 495606 h 1367144"/>
                <a:gd name="connsiteX6" fmla="*/ 219075 w 342900"/>
                <a:gd name="connsiteY6" fmla="*/ 1367144 h 1367144"/>
                <a:gd name="connsiteX0" fmla="*/ 219075 w 342900"/>
                <a:gd name="connsiteY0" fmla="*/ 1367144 h 1367144"/>
                <a:gd name="connsiteX1" fmla="*/ 342900 w 342900"/>
                <a:gd name="connsiteY1" fmla="*/ 1362381 h 1367144"/>
                <a:gd name="connsiteX2" fmla="*/ 314325 w 342900"/>
                <a:gd name="connsiteY2" fmla="*/ 306 h 1367144"/>
                <a:gd name="connsiteX3" fmla="*/ 261938 w 342900"/>
                <a:gd name="connsiteY3" fmla="*/ 424169 h 1367144"/>
                <a:gd name="connsiteX4" fmla="*/ 0 w 342900"/>
                <a:gd name="connsiteY4" fmla="*/ 262244 h 1367144"/>
                <a:gd name="connsiteX5" fmla="*/ 242888 w 342900"/>
                <a:gd name="connsiteY5" fmla="*/ 495606 h 1367144"/>
                <a:gd name="connsiteX6" fmla="*/ 219075 w 342900"/>
                <a:gd name="connsiteY6" fmla="*/ 1367144 h 1367144"/>
                <a:gd name="connsiteX0" fmla="*/ 228044 w 351869"/>
                <a:gd name="connsiteY0" fmla="*/ 1367144 h 1367144"/>
                <a:gd name="connsiteX1" fmla="*/ 351869 w 351869"/>
                <a:gd name="connsiteY1" fmla="*/ 1362381 h 1367144"/>
                <a:gd name="connsiteX2" fmla="*/ 323294 w 351869"/>
                <a:gd name="connsiteY2" fmla="*/ 306 h 1367144"/>
                <a:gd name="connsiteX3" fmla="*/ 270907 w 351869"/>
                <a:gd name="connsiteY3" fmla="*/ 424169 h 1367144"/>
                <a:gd name="connsiteX4" fmla="*/ 8969 w 351869"/>
                <a:gd name="connsiteY4" fmla="*/ 262244 h 1367144"/>
                <a:gd name="connsiteX5" fmla="*/ 251857 w 351869"/>
                <a:gd name="connsiteY5" fmla="*/ 495606 h 1367144"/>
                <a:gd name="connsiteX6" fmla="*/ 228044 w 351869"/>
                <a:gd name="connsiteY6" fmla="*/ 1367144 h 1367144"/>
                <a:gd name="connsiteX0" fmla="*/ 228044 w 351869"/>
                <a:gd name="connsiteY0" fmla="*/ 1367144 h 1367144"/>
                <a:gd name="connsiteX1" fmla="*/ 351869 w 351869"/>
                <a:gd name="connsiteY1" fmla="*/ 1362381 h 1367144"/>
                <a:gd name="connsiteX2" fmla="*/ 323294 w 351869"/>
                <a:gd name="connsiteY2" fmla="*/ 306 h 1367144"/>
                <a:gd name="connsiteX3" fmla="*/ 270907 w 351869"/>
                <a:gd name="connsiteY3" fmla="*/ 424169 h 1367144"/>
                <a:gd name="connsiteX4" fmla="*/ 8969 w 351869"/>
                <a:gd name="connsiteY4" fmla="*/ 262244 h 1367144"/>
                <a:gd name="connsiteX5" fmla="*/ 251857 w 351869"/>
                <a:gd name="connsiteY5" fmla="*/ 495606 h 1367144"/>
                <a:gd name="connsiteX6" fmla="*/ 228044 w 351869"/>
                <a:gd name="connsiteY6" fmla="*/ 1367144 h 136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869" h="1367144">
                  <a:moveTo>
                    <a:pt x="228044" y="1367144"/>
                  </a:moveTo>
                  <a:lnTo>
                    <a:pt x="351869" y="1362381"/>
                  </a:lnTo>
                  <a:cubicBezTo>
                    <a:pt x="342344" y="908356"/>
                    <a:pt x="342344" y="9831"/>
                    <a:pt x="323294" y="306"/>
                  </a:cubicBezTo>
                  <a:cubicBezTo>
                    <a:pt x="264557" y="-10806"/>
                    <a:pt x="288369" y="282881"/>
                    <a:pt x="270907" y="424169"/>
                  </a:cubicBezTo>
                  <a:cubicBezTo>
                    <a:pt x="183594" y="370194"/>
                    <a:pt x="89932" y="297169"/>
                    <a:pt x="8969" y="262244"/>
                  </a:cubicBezTo>
                  <a:cubicBezTo>
                    <a:pt x="-46593" y="289231"/>
                    <a:pt x="170894" y="417819"/>
                    <a:pt x="251857" y="495606"/>
                  </a:cubicBezTo>
                  <a:lnTo>
                    <a:pt x="228044" y="1367144"/>
                  </a:lnTo>
                  <a:close/>
                </a:path>
              </a:pathLst>
            </a:custGeom>
            <a:solidFill>
              <a:srgbClr val="8B9087"/>
            </a:solidFill>
            <a:ln>
              <a:noFill/>
            </a:ln>
            <a:effectLst>
              <a:glow rad="101600">
                <a:schemeClr val="accent2">
                  <a:satMod val="175000"/>
                  <a:alpha val="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278326" y="4345444"/>
            <a:ext cx="1329153" cy="1933309"/>
            <a:chOff x="11345027" y="4382619"/>
            <a:chExt cx="1329153" cy="1933309"/>
          </a:xfrm>
        </p:grpSpPr>
        <p:grpSp>
          <p:nvGrpSpPr>
            <p:cNvPr id="64" name="组合 63"/>
            <p:cNvGrpSpPr/>
            <p:nvPr/>
          </p:nvGrpSpPr>
          <p:grpSpPr>
            <a:xfrm>
              <a:off x="11345027" y="4382619"/>
              <a:ext cx="1329153" cy="1933309"/>
              <a:chOff x="2197008" y="2671352"/>
              <a:chExt cx="1329153" cy="1933309"/>
            </a:xfrm>
          </p:grpSpPr>
          <p:sp>
            <p:nvSpPr>
              <p:cNvPr id="65" name="任意多边形 64"/>
              <p:cNvSpPr/>
              <p:nvPr/>
            </p:nvSpPr>
            <p:spPr>
              <a:xfrm>
                <a:off x="2197008" y="2671352"/>
                <a:ext cx="1329153" cy="1199999"/>
              </a:xfrm>
              <a:custGeom>
                <a:avLst/>
                <a:gdLst>
                  <a:gd name="connsiteX0" fmla="*/ 219075 w 1152525"/>
                  <a:gd name="connsiteY0" fmla="*/ 304800 h 1228725"/>
                  <a:gd name="connsiteX1" fmla="*/ 342900 w 1152525"/>
                  <a:gd name="connsiteY1" fmla="*/ 28575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390525 w 1152525"/>
                  <a:gd name="connsiteY1" fmla="*/ 26670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287584 h 1211509"/>
                  <a:gd name="connsiteX1" fmla="*/ 600075 w 1152525"/>
                  <a:gd name="connsiteY1" fmla="*/ 1834 h 1211509"/>
                  <a:gd name="connsiteX2" fmla="*/ 1152525 w 1152525"/>
                  <a:gd name="connsiteY2" fmla="*/ 382834 h 1211509"/>
                  <a:gd name="connsiteX3" fmla="*/ 495300 w 1152525"/>
                  <a:gd name="connsiteY3" fmla="*/ 1211509 h 1211509"/>
                  <a:gd name="connsiteX4" fmla="*/ 0 w 1152525"/>
                  <a:gd name="connsiteY4" fmla="*/ 754309 h 1211509"/>
                  <a:gd name="connsiteX5" fmla="*/ 219075 w 1152525"/>
                  <a:gd name="connsiteY5" fmla="*/ 287584 h 1211509"/>
                  <a:gd name="connsiteX0" fmla="*/ 219075 w 1152525"/>
                  <a:gd name="connsiteY0" fmla="*/ 287584 h 1211509"/>
                  <a:gd name="connsiteX1" fmla="*/ 600075 w 1152525"/>
                  <a:gd name="connsiteY1" fmla="*/ 1834 h 1211509"/>
                  <a:gd name="connsiteX2" fmla="*/ 1152525 w 1152525"/>
                  <a:gd name="connsiteY2" fmla="*/ 382834 h 1211509"/>
                  <a:gd name="connsiteX3" fmla="*/ 495300 w 1152525"/>
                  <a:gd name="connsiteY3" fmla="*/ 1211509 h 1211509"/>
                  <a:gd name="connsiteX4" fmla="*/ 0 w 1152525"/>
                  <a:gd name="connsiteY4" fmla="*/ 754309 h 1211509"/>
                  <a:gd name="connsiteX5" fmla="*/ 219075 w 1152525"/>
                  <a:gd name="connsiteY5" fmla="*/ 287584 h 1211509"/>
                  <a:gd name="connsiteX0" fmla="*/ 219075 w 1152525"/>
                  <a:gd name="connsiteY0" fmla="*/ 308405 h 1232330"/>
                  <a:gd name="connsiteX1" fmla="*/ 600075 w 1152525"/>
                  <a:gd name="connsiteY1" fmla="*/ 22655 h 1232330"/>
                  <a:gd name="connsiteX2" fmla="*/ 1152525 w 1152525"/>
                  <a:gd name="connsiteY2" fmla="*/ 403655 h 1232330"/>
                  <a:gd name="connsiteX3" fmla="*/ 495300 w 1152525"/>
                  <a:gd name="connsiteY3" fmla="*/ 1232330 h 1232330"/>
                  <a:gd name="connsiteX4" fmla="*/ 0 w 1152525"/>
                  <a:gd name="connsiteY4" fmla="*/ 775130 h 1232330"/>
                  <a:gd name="connsiteX5" fmla="*/ 219075 w 1152525"/>
                  <a:gd name="connsiteY5" fmla="*/ 308405 h 1232330"/>
                  <a:gd name="connsiteX0" fmla="*/ 219075 w 1133475"/>
                  <a:gd name="connsiteY0" fmla="*/ 306820 h 1230745"/>
                  <a:gd name="connsiteX1" fmla="*/ 600075 w 1133475"/>
                  <a:gd name="connsiteY1" fmla="*/ 21070 h 1230745"/>
                  <a:gd name="connsiteX2" fmla="*/ 1133475 w 1133475"/>
                  <a:gd name="connsiteY2" fmla="*/ 416357 h 1230745"/>
                  <a:gd name="connsiteX3" fmla="*/ 495300 w 1133475"/>
                  <a:gd name="connsiteY3" fmla="*/ 1230745 h 1230745"/>
                  <a:gd name="connsiteX4" fmla="*/ 0 w 1133475"/>
                  <a:gd name="connsiteY4" fmla="*/ 773545 h 1230745"/>
                  <a:gd name="connsiteX5" fmla="*/ 219075 w 1133475"/>
                  <a:gd name="connsiteY5" fmla="*/ 306820 h 1230745"/>
                  <a:gd name="connsiteX0" fmla="*/ 219075 w 1133475"/>
                  <a:gd name="connsiteY0" fmla="*/ 299770 h 1223695"/>
                  <a:gd name="connsiteX1" fmla="*/ 600075 w 1133475"/>
                  <a:gd name="connsiteY1" fmla="*/ 14020 h 1223695"/>
                  <a:gd name="connsiteX2" fmla="*/ 1133475 w 1133475"/>
                  <a:gd name="connsiteY2" fmla="*/ 409307 h 1223695"/>
                  <a:gd name="connsiteX3" fmla="*/ 495300 w 1133475"/>
                  <a:gd name="connsiteY3" fmla="*/ 1223695 h 1223695"/>
                  <a:gd name="connsiteX4" fmla="*/ 0 w 1133475"/>
                  <a:gd name="connsiteY4" fmla="*/ 766495 h 1223695"/>
                  <a:gd name="connsiteX5" fmla="*/ 219075 w 1133475"/>
                  <a:gd name="connsiteY5" fmla="*/ 299770 h 1223695"/>
                  <a:gd name="connsiteX0" fmla="*/ 219075 w 1287830"/>
                  <a:gd name="connsiteY0" fmla="*/ 299770 h 1223695"/>
                  <a:gd name="connsiteX1" fmla="*/ 600075 w 1287830"/>
                  <a:gd name="connsiteY1" fmla="*/ 14020 h 1223695"/>
                  <a:gd name="connsiteX2" fmla="*/ 1133475 w 1287830"/>
                  <a:gd name="connsiteY2" fmla="*/ 409307 h 1223695"/>
                  <a:gd name="connsiteX3" fmla="*/ 495300 w 1287830"/>
                  <a:gd name="connsiteY3" fmla="*/ 1223695 h 1223695"/>
                  <a:gd name="connsiteX4" fmla="*/ 0 w 1287830"/>
                  <a:gd name="connsiteY4" fmla="*/ 766495 h 1223695"/>
                  <a:gd name="connsiteX5" fmla="*/ 219075 w 1287830"/>
                  <a:gd name="connsiteY5" fmla="*/ 299770 h 1223695"/>
                  <a:gd name="connsiteX0" fmla="*/ 219075 w 1330240"/>
                  <a:gd name="connsiteY0" fmla="*/ 299770 h 1242441"/>
                  <a:gd name="connsiteX1" fmla="*/ 600075 w 1330240"/>
                  <a:gd name="connsiteY1" fmla="*/ 14020 h 1242441"/>
                  <a:gd name="connsiteX2" fmla="*/ 1133475 w 1330240"/>
                  <a:gd name="connsiteY2" fmla="*/ 409307 h 1242441"/>
                  <a:gd name="connsiteX3" fmla="*/ 495300 w 1330240"/>
                  <a:gd name="connsiteY3" fmla="*/ 1223695 h 1242441"/>
                  <a:gd name="connsiteX4" fmla="*/ 0 w 1330240"/>
                  <a:gd name="connsiteY4" fmla="*/ 766495 h 1242441"/>
                  <a:gd name="connsiteX5" fmla="*/ 219075 w 1330240"/>
                  <a:gd name="connsiteY5" fmla="*/ 299770 h 1242441"/>
                  <a:gd name="connsiteX0" fmla="*/ 219075 w 1327762"/>
                  <a:gd name="connsiteY0" fmla="*/ 299770 h 1205542"/>
                  <a:gd name="connsiteX1" fmla="*/ 600075 w 1327762"/>
                  <a:gd name="connsiteY1" fmla="*/ 14020 h 1205542"/>
                  <a:gd name="connsiteX2" fmla="*/ 1133475 w 1327762"/>
                  <a:gd name="connsiteY2" fmla="*/ 409307 h 1205542"/>
                  <a:gd name="connsiteX3" fmla="*/ 481013 w 1327762"/>
                  <a:gd name="connsiteY3" fmla="*/ 1185595 h 1205542"/>
                  <a:gd name="connsiteX4" fmla="*/ 0 w 1327762"/>
                  <a:gd name="connsiteY4" fmla="*/ 766495 h 1205542"/>
                  <a:gd name="connsiteX5" fmla="*/ 219075 w 1327762"/>
                  <a:gd name="connsiteY5" fmla="*/ 299770 h 1205542"/>
                  <a:gd name="connsiteX0" fmla="*/ 219075 w 1318623"/>
                  <a:gd name="connsiteY0" fmla="*/ 299770 h 1197469"/>
                  <a:gd name="connsiteX1" fmla="*/ 600075 w 1318623"/>
                  <a:gd name="connsiteY1" fmla="*/ 14020 h 1197469"/>
                  <a:gd name="connsiteX2" fmla="*/ 1133475 w 1318623"/>
                  <a:gd name="connsiteY2" fmla="*/ 409307 h 1197469"/>
                  <a:gd name="connsiteX3" fmla="*/ 481013 w 1318623"/>
                  <a:gd name="connsiteY3" fmla="*/ 1185595 h 1197469"/>
                  <a:gd name="connsiteX4" fmla="*/ 0 w 1318623"/>
                  <a:gd name="connsiteY4" fmla="*/ 766495 h 1197469"/>
                  <a:gd name="connsiteX5" fmla="*/ 219075 w 1318623"/>
                  <a:gd name="connsiteY5" fmla="*/ 299770 h 1197469"/>
                  <a:gd name="connsiteX0" fmla="*/ 219075 w 1336824"/>
                  <a:gd name="connsiteY0" fmla="*/ 299770 h 1198539"/>
                  <a:gd name="connsiteX1" fmla="*/ 600075 w 1336824"/>
                  <a:gd name="connsiteY1" fmla="*/ 14020 h 1198539"/>
                  <a:gd name="connsiteX2" fmla="*/ 1133475 w 1336824"/>
                  <a:gd name="connsiteY2" fmla="*/ 409307 h 1198539"/>
                  <a:gd name="connsiteX3" fmla="*/ 481013 w 1336824"/>
                  <a:gd name="connsiteY3" fmla="*/ 1185595 h 1198539"/>
                  <a:gd name="connsiteX4" fmla="*/ 0 w 1336824"/>
                  <a:gd name="connsiteY4" fmla="*/ 766495 h 1198539"/>
                  <a:gd name="connsiteX5" fmla="*/ 219075 w 1336824"/>
                  <a:gd name="connsiteY5" fmla="*/ 299770 h 1198539"/>
                  <a:gd name="connsiteX0" fmla="*/ 219075 w 1316218"/>
                  <a:gd name="connsiteY0" fmla="*/ 299770 h 1199999"/>
                  <a:gd name="connsiteX1" fmla="*/ 600075 w 1316218"/>
                  <a:gd name="connsiteY1" fmla="*/ 14020 h 1199999"/>
                  <a:gd name="connsiteX2" fmla="*/ 1133475 w 1316218"/>
                  <a:gd name="connsiteY2" fmla="*/ 409307 h 1199999"/>
                  <a:gd name="connsiteX3" fmla="*/ 481013 w 1316218"/>
                  <a:gd name="connsiteY3" fmla="*/ 1185595 h 1199999"/>
                  <a:gd name="connsiteX4" fmla="*/ 0 w 1316218"/>
                  <a:gd name="connsiteY4" fmla="*/ 766495 h 1199999"/>
                  <a:gd name="connsiteX5" fmla="*/ 219075 w 1316218"/>
                  <a:gd name="connsiteY5" fmla="*/ 299770 h 1199999"/>
                  <a:gd name="connsiteX0" fmla="*/ 0 w 1097143"/>
                  <a:gd name="connsiteY0" fmla="*/ 299770 h 1199999"/>
                  <a:gd name="connsiteX1" fmla="*/ 381000 w 1097143"/>
                  <a:gd name="connsiteY1" fmla="*/ 14020 h 1199999"/>
                  <a:gd name="connsiteX2" fmla="*/ 914400 w 1097143"/>
                  <a:gd name="connsiteY2" fmla="*/ 409307 h 1199999"/>
                  <a:gd name="connsiteX3" fmla="*/ 261938 w 1097143"/>
                  <a:gd name="connsiteY3" fmla="*/ 1185595 h 1199999"/>
                  <a:gd name="connsiteX4" fmla="*/ 0 w 1097143"/>
                  <a:gd name="connsiteY4" fmla="*/ 299770 h 1199999"/>
                  <a:gd name="connsiteX0" fmla="*/ 198577 w 1295720"/>
                  <a:gd name="connsiteY0" fmla="*/ 299770 h 1199999"/>
                  <a:gd name="connsiteX1" fmla="*/ 579577 w 1295720"/>
                  <a:gd name="connsiteY1" fmla="*/ 14020 h 1199999"/>
                  <a:gd name="connsiteX2" fmla="*/ 1112977 w 1295720"/>
                  <a:gd name="connsiteY2" fmla="*/ 409307 h 1199999"/>
                  <a:gd name="connsiteX3" fmla="*/ 460515 w 1295720"/>
                  <a:gd name="connsiteY3" fmla="*/ 1185595 h 1199999"/>
                  <a:gd name="connsiteX4" fmla="*/ 198577 w 1295720"/>
                  <a:gd name="connsiteY4" fmla="*/ 299770 h 1199999"/>
                  <a:gd name="connsiteX0" fmla="*/ 232010 w 1329153"/>
                  <a:gd name="connsiteY0" fmla="*/ 299770 h 1199999"/>
                  <a:gd name="connsiteX1" fmla="*/ 613010 w 1329153"/>
                  <a:gd name="connsiteY1" fmla="*/ 14020 h 1199999"/>
                  <a:gd name="connsiteX2" fmla="*/ 1146410 w 1329153"/>
                  <a:gd name="connsiteY2" fmla="*/ 409307 h 1199999"/>
                  <a:gd name="connsiteX3" fmla="*/ 493948 w 1329153"/>
                  <a:gd name="connsiteY3" fmla="*/ 1185595 h 1199999"/>
                  <a:gd name="connsiteX4" fmla="*/ 232010 w 1329153"/>
                  <a:gd name="connsiteY4" fmla="*/ 299770 h 1199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9153" h="1199999">
                    <a:moveTo>
                      <a:pt x="232010" y="299770"/>
                    </a:moveTo>
                    <a:cubicBezTo>
                      <a:pt x="316147" y="204520"/>
                      <a:pt x="157398" y="-9793"/>
                      <a:pt x="613010" y="14020"/>
                    </a:cubicBezTo>
                    <a:cubicBezTo>
                      <a:pt x="997185" y="-54243"/>
                      <a:pt x="1071797" y="134670"/>
                      <a:pt x="1146410" y="409307"/>
                    </a:cubicBezTo>
                    <a:cubicBezTo>
                      <a:pt x="1619485" y="890320"/>
                      <a:pt x="1092434" y="1280845"/>
                      <a:pt x="493948" y="1185595"/>
                    </a:cubicBezTo>
                    <a:cubicBezTo>
                      <a:pt x="220897" y="1147495"/>
                      <a:pt x="-304564" y="742682"/>
                      <a:pt x="232010" y="299770"/>
                    </a:cubicBezTo>
                    <a:close/>
                  </a:path>
                </a:pathLst>
              </a:custGeom>
              <a:solidFill>
                <a:srgbClr val="98D8C9"/>
              </a:solidFill>
              <a:ln>
                <a:noFill/>
              </a:ln>
              <a:effectLst>
                <a:glow rad="101600">
                  <a:schemeClr val="accent2">
                    <a:satMod val="175000"/>
                    <a:alpha val="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任意多边形 65"/>
              <p:cNvSpPr/>
              <p:nvPr/>
            </p:nvSpPr>
            <p:spPr>
              <a:xfrm>
                <a:off x="2323398" y="3237517"/>
                <a:ext cx="658070" cy="1367144"/>
              </a:xfrm>
              <a:custGeom>
                <a:avLst/>
                <a:gdLst>
                  <a:gd name="connsiteX0" fmla="*/ 219075 w 342900"/>
                  <a:gd name="connsiteY0" fmla="*/ 1366838 h 1366838"/>
                  <a:gd name="connsiteX1" fmla="*/ 342900 w 342900"/>
                  <a:gd name="connsiteY1" fmla="*/ 1362075 h 1366838"/>
                  <a:gd name="connsiteX2" fmla="*/ 314325 w 342900"/>
                  <a:gd name="connsiteY2" fmla="*/ 0 h 1366838"/>
                  <a:gd name="connsiteX3" fmla="*/ 261938 w 342900"/>
                  <a:gd name="connsiteY3" fmla="*/ 423863 h 1366838"/>
                  <a:gd name="connsiteX4" fmla="*/ 0 w 342900"/>
                  <a:gd name="connsiteY4" fmla="*/ 261938 h 1366838"/>
                  <a:gd name="connsiteX5" fmla="*/ 242888 w 342900"/>
                  <a:gd name="connsiteY5" fmla="*/ 495300 h 1366838"/>
                  <a:gd name="connsiteX6" fmla="*/ 219075 w 342900"/>
                  <a:gd name="connsiteY6" fmla="*/ 1366838 h 1366838"/>
                  <a:gd name="connsiteX0" fmla="*/ 219075 w 342900"/>
                  <a:gd name="connsiteY0" fmla="*/ 1367144 h 1367144"/>
                  <a:gd name="connsiteX1" fmla="*/ 342900 w 342900"/>
                  <a:gd name="connsiteY1" fmla="*/ 1362381 h 1367144"/>
                  <a:gd name="connsiteX2" fmla="*/ 314325 w 342900"/>
                  <a:gd name="connsiteY2" fmla="*/ 306 h 1367144"/>
                  <a:gd name="connsiteX3" fmla="*/ 261938 w 342900"/>
                  <a:gd name="connsiteY3" fmla="*/ 424169 h 1367144"/>
                  <a:gd name="connsiteX4" fmla="*/ 0 w 342900"/>
                  <a:gd name="connsiteY4" fmla="*/ 262244 h 1367144"/>
                  <a:gd name="connsiteX5" fmla="*/ 242888 w 342900"/>
                  <a:gd name="connsiteY5" fmla="*/ 495606 h 1367144"/>
                  <a:gd name="connsiteX6" fmla="*/ 219075 w 342900"/>
                  <a:gd name="connsiteY6" fmla="*/ 1367144 h 1367144"/>
                  <a:gd name="connsiteX0" fmla="*/ 219075 w 342900"/>
                  <a:gd name="connsiteY0" fmla="*/ 1367144 h 1367144"/>
                  <a:gd name="connsiteX1" fmla="*/ 342900 w 342900"/>
                  <a:gd name="connsiteY1" fmla="*/ 1362381 h 1367144"/>
                  <a:gd name="connsiteX2" fmla="*/ 314325 w 342900"/>
                  <a:gd name="connsiteY2" fmla="*/ 306 h 1367144"/>
                  <a:gd name="connsiteX3" fmla="*/ 261938 w 342900"/>
                  <a:gd name="connsiteY3" fmla="*/ 424169 h 1367144"/>
                  <a:gd name="connsiteX4" fmla="*/ 0 w 342900"/>
                  <a:gd name="connsiteY4" fmla="*/ 262244 h 1367144"/>
                  <a:gd name="connsiteX5" fmla="*/ 242888 w 342900"/>
                  <a:gd name="connsiteY5" fmla="*/ 495606 h 1367144"/>
                  <a:gd name="connsiteX6" fmla="*/ 219075 w 342900"/>
                  <a:gd name="connsiteY6" fmla="*/ 1367144 h 1367144"/>
                  <a:gd name="connsiteX0" fmla="*/ 228044 w 351869"/>
                  <a:gd name="connsiteY0" fmla="*/ 1367144 h 1367144"/>
                  <a:gd name="connsiteX1" fmla="*/ 351869 w 351869"/>
                  <a:gd name="connsiteY1" fmla="*/ 1362381 h 1367144"/>
                  <a:gd name="connsiteX2" fmla="*/ 323294 w 351869"/>
                  <a:gd name="connsiteY2" fmla="*/ 306 h 1367144"/>
                  <a:gd name="connsiteX3" fmla="*/ 270907 w 351869"/>
                  <a:gd name="connsiteY3" fmla="*/ 424169 h 1367144"/>
                  <a:gd name="connsiteX4" fmla="*/ 8969 w 351869"/>
                  <a:gd name="connsiteY4" fmla="*/ 262244 h 1367144"/>
                  <a:gd name="connsiteX5" fmla="*/ 251857 w 351869"/>
                  <a:gd name="connsiteY5" fmla="*/ 495606 h 1367144"/>
                  <a:gd name="connsiteX6" fmla="*/ 228044 w 351869"/>
                  <a:gd name="connsiteY6" fmla="*/ 1367144 h 1367144"/>
                  <a:gd name="connsiteX0" fmla="*/ 228044 w 351869"/>
                  <a:gd name="connsiteY0" fmla="*/ 1367144 h 1367144"/>
                  <a:gd name="connsiteX1" fmla="*/ 351869 w 351869"/>
                  <a:gd name="connsiteY1" fmla="*/ 1362381 h 1367144"/>
                  <a:gd name="connsiteX2" fmla="*/ 323294 w 351869"/>
                  <a:gd name="connsiteY2" fmla="*/ 306 h 1367144"/>
                  <a:gd name="connsiteX3" fmla="*/ 270907 w 351869"/>
                  <a:gd name="connsiteY3" fmla="*/ 424169 h 1367144"/>
                  <a:gd name="connsiteX4" fmla="*/ 8969 w 351869"/>
                  <a:gd name="connsiteY4" fmla="*/ 262244 h 1367144"/>
                  <a:gd name="connsiteX5" fmla="*/ 251857 w 351869"/>
                  <a:gd name="connsiteY5" fmla="*/ 495606 h 1367144"/>
                  <a:gd name="connsiteX6" fmla="*/ 228044 w 351869"/>
                  <a:gd name="connsiteY6" fmla="*/ 1367144 h 136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1869" h="1367144">
                    <a:moveTo>
                      <a:pt x="228044" y="1367144"/>
                    </a:moveTo>
                    <a:lnTo>
                      <a:pt x="351869" y="1362381"/>
                    </a:lnTo>
                    <a:cubicBezTo>
                      <a:pt x="342344" y="908356"/>
                      <a:pt x="342344" y="9831"/>
                      <a:pt x="323294" y="306"/>
                    </a:cubicBezTo>
                    <a:cubicBezTo>
                      <a:pt x="264557" y="-10806"/>
                      <a:pt x="288369" y="282881"/>
                      <a:pt x="270907" y="424169"/>
                    </a:cubicBezTo>
                    <a:cubicBezTo>
                      <a:pt x="183594" y="370194"/>
                      <a:pt x="89932" y="297169"/>
                      <a:pt x="8969" y="262244"/>
                    </a:cubicBezTo>
                    <a:cubicBezTo>
                      <a:pt x="-46593" y="289231"/>
                      <a:pt x="170894" y="417819"/>
                      <a:pt x="251857" y="495606"/>
                    </a:cubicBezTo>
                    <a:lnTo>
                      <a:pt x="228044" y="1367144"/>
                    </a:lnTo>
                    <a:close/>
                  </a:path>
                </a:pathLst>
              </a:custGeom>
              <a:solidFill>
                <a:srgbClr val="8B9087"/>
              </a:solidFill>
              <a:ln>
                <a:noFill/>
              </a:ln>
              <a:effectLst>
                <a:glow rad="101600">
                  <a:schemeClr val="accent2">
                    <a:satMod val="175000"/>
                    <a:alpha val="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12092636" y="5102005"/>
              <a:ext cx="424891" cy="123531"/>
            </a:xfrm>
            <a:custGeom>
              <a:avLst/>
              <a:gdLst>
                <a:gd name="connsiteX0" fmla="*/ 0 w 590843"/>
                <a:gd name="connsiteY0" fmla="*/ 0 h 154744"/>
                <a:gd name="connsiteX1" fmla="*/ 590843 w 590843"/>
                <a:gd name="connsiteY1" fmla="*/ 0 h 154744"/>
                <a:gd name="connsiteX2" fmla="*/ 590843 w 590843"/>
                <a:gd name="connsiteY2" fmla="*/ 154744 h 154744"/>
                <a:gd name="connsiteX3" fmla="*/ 0 w 590843"/>
                <a:gd name="connsiteY3" fmla="*/ 154744 h 154744"/>
                <a:gd name="connsiteX4" fmla="*/ 0 w 590843"/>
                <a:gd name="connsiteY4" fmla="*/ 0 h 154744"/>
                <a:gd name="connsiteX0" fmla="*/ 0 w 617414"/>
                <a:gd name="connsiteY0" fmla="*/ 0 h 154744"/>
                <a:gd name="connsiteX1" fmla="*/ 590843 w 617414"/>
                <a:gd name="connsiteY1" fmla="*/ 0 h 154744"/>
                <a:gd name="connsiteX2" fmla="*/ 617403 w 617414"/>
                <a:gd name="connsiteY2" fmla="*/ 76310 h 154744"/>
                <a:gd name="connsiteX3" fmla="*/ 590843 w 617414"/>
                <a:gd name="connsiteY3" fmla="*/ 154744 h 154744"/>
                <a:gd name="connsiteX4" fmla="*/ 0 w 617414"/>
                <a:gd name="connsiteY4" fmla="*/ 154744 h 154744"/>
                <a:gd name="connsiteX5" fmla="*/ 0 w 617414"/>
                <a:gd name="connsiteY5" fmla="*/ 0 h 154744"/>
                <a:gd name="connsiteX0" fmla="*/ 0 w 617404"/>
                <a:gd name="connsiteY0" fmla="*/ 0 h 154744"/>
                <a:gd name="connsiteX1" fmla="*/ 283661 w 617404"/>
                <a:gd name="connsiteY1" fmla="*/ 35719 h 154744"/>
                <a:gd name="connsiteX2" fmla="*/ 617403 w 617404"/>
                <a:gd name="connsiteY2" fmla="*/ 76310 h 154744"/>
                <a:gd name="connsiteX3" fmla="*/ 590843 w 617404"/>
                <a:gd name="connsiteY3" fmla="*/ 154744 h 154744"/>
                <a:gd name="connsiteX4" fmla="*/ 0 w 617404"/>
                <a:gd name="connsiteY4" fmla="*/ 154744 h 154744"/>
                <a:gd name="connsiteX5" fmla="*/ 0 w 617404"/>
                <a:gd name="connsiteY5" fmla="*/ 0 h 154744"/>
                <a:gd name="connsiteX0" fmla="*/ 0 w 617404"/>
                <a:gd name="connsiteY0" fmla="*/ 0 h 154744"/>
                <a:gd name="connsiteX1" fmla="*/ 283661 w 617404"/>
                <a:gd name="connsiteY1" fmla="*/ 35719 h 154744"/>
                <a:gd name="connsiteX2" fmla="*/ 617403 w 617404"/>
                <a:gd name="connsiteY2" fmla="*/ 76310 h 154744"/>
                <a:gd name="connsiteX3" fmla="*/ 250325 w 617404"/>
                <a:gd name="connsiteY3" fmla="*/ 116644 h 154744"/>
                <a:gd name="connsiteX4" fmla="*/ 0 w 617404"/>
                <a:gd name="connsiteY4" fmla="*/ 154744 h 154744"/>
                <a:gd name="connsiteX5" fmla="*/ 0 w 617404"/>
                <a:gd name="connsiteY5" fmla="*/ 0 h 154744"/>
                <a:gd name="connsiteX0" fmla="*/ 0 w 617404"/>
                <a:gd name="connsiteY0" fmla="*/ 0 h 154744"/>
                <a:gd name="connsiteX1" fmla="*/ 283661 w 617404"/>
                <a:gd name="connsiteY1" fmla="*/ 35719 h 154744"/>
                <a:gd name="connsiteX2" fmla="*/ 617403 w 617404"/>
                <a:gd name="connsiteY2" fmla="*/ 76310 h 154744"/>
                <a:gd name="connsiteX3" fmla="*/ 250325 w 617404"/>
                <a:gd name="connsiteY3" fmla="*/ 116644 h 154744"/>
                <a:gd name="connsiteX4" fmla="*/ 0 w 617404"/>
                <a:gd name="connsiteY4" fmla="*/ 154744 h 154744"/>
                <a:gd name="connsiteX5" fmla="*/ 0 w 617404"/>
                <a:gd name="connsiteY5" fmla="*/ 0 h 154744"/>
                <a:gd name="connsiteX0" fmla="*/ 0 w 617961"/>
                <a:gd name="connsiteY0" fmla="*/ 0 h 154744"/>
                <a:gd name="connsiteX1" fmla="*/ 283661 w 617961"/>
                <a:gd name="connsiteY1" fmla="*/ 35719 h 154744"/>
                <a:gd name="connsiteX2" fmla="*/ 617403 w 617961"/>
                <a:gd name="connsiteY2" fmla="*/ 76310 h 154744"/>
                <a:gd name="connsiteX3" fmla="*/ 250325 w 617961"/>
                <a:gd name="connsiteY3" fmla="*/ 116644 h 154744"/>
                <a:gd name="connsiteX4" fmla="*/ 0 w 617961"/>
                <a:gd name="connsiteY4" fmla="*/ 154744 h 154744"/>
                <a:gd name="connsiteX5" fmla="*/ 0 w 617961"/>
                <a:gd name="connsiteY5" fmla="*/ 0 h 154744"/>
                <a:gd name="connsiteX0" fmla="*/ 0 w 617961"/>
                <a:gd name="connsiteY0" fmla="*/ 0 h 154744"/>
                <a:gd name="connsiteX1" fmla="*/ 283661 w 617961"/>
                <a:gd name="connsiteY1" fmla="*/ 35719 h 154744"/>
                <a:gd name="connsiteX2" fmla="*/ 617403 w 617961"/>
                <a:gd name="connsiteY2" fmla="*/ 76310 h 154744"/>
                <a:gd name="connsiteX3" fmla="*/ 250325 w 617961"/>
                <a:gd name="connsiteY3" fmla="*/ 116644 h 154744"/>
                <a:gd name="connsiteX4" fmla="*/ 0 w 617961"/>
                <a:gd name="connsiteY4" fmla="*/ 154744 h 154744"/>
                <a:gd name="connsiteX5" fmla="*/ 0 w 617961"/>
                <a:gd name="connsiteY5" fmla="*/ 0 h 154744"/>
                <a:gd name="connsiteX0" fmla="*/ 0 w 617961"/>
                <a:gd name="connsiteY0" fmla="*/ 0 h 133313"/>
                <a:gd name="connsiteX1" fmla="*/ 283661 w 617961"/>
                <a:gd name="connsiteY1" fmla="*/ 35719 h 133313"/>
                <a:gd name="connsiteX2" fmla="*/ 617403 w 617961"/>
                <a:gd name="connsiteY2" fmla="*/ 76310 h 133313"/>
                <a:gd name="connsiteX3" fmla="*/ 250325 w 617961"/>
                <a:gd name="connsiteY3" fmla="*/ 116644 h 133313"/>
                <a:gd name="connsiteX4" fmla="*/ 4762 w 617961"/>
                <a:gd name="connsiteY4" fmla="*/ 133313 h 133313"/>
                <a:gd name="connsiteX5" fmla="*/ 0 w 617961"/>
                <a:gd name="connsiteY5" fmla="*/ 0 h 133313"/>
                <a:gd name="connsiteX0" fmla="*/ 0 w 617961"/>
                <a:gd name="connsiteY0" fmla="*/ 0 h 136381"/>
                <a:gd name="connsiteX1" fmla="*/ 283661 w 617961"/>
                <a:gd name="connsiteY1" fmla="*/ 35719 h 136381"/>
                <a:gd name="connsiteX2" fmla="*/ 617403 w 617961"/>
                <a:gd name="connsiteY2" fmla="*/ 76310 h 136381"/>
                <a:gd name="connsiteX3" fmla="*/ 250325 w 617961"/>
                <a:gd name="connsiteY3" fmla="*/ 116644 h 136381"/>
                <a:gd name="connsiteX4" fmla="*/ 4762 w 617961"/>
                <a:gd name="connsiteY4" fmla="*/ 133313 h 136381"/>
                <a:gd name="connsiteX5" fmla="*/ 0 w 617961"/>
                <a:gd name="connsiteY5" fmla="*/ 0 h 136381"/>
                <a:gd name="connsiteX0" fmla="*/ 7490 w 625451"/>
                <a:gd name="connsiteY0" fmla="*/ 0 h 136381"/>
                <a:gd name="connsiteX1" fmla="*/ 291151 w 625451"/>
                <a:gd name="connsiteY1" fmla="*/ 35719 h 136381"/>
                <a:gd name="connsiteX2" fmla="*/ 624893 w 625451"/>
                <a:gd name="connsiteY2" fmla="*/ 76310 h 136381"/>
                <a:gd name="connsiteX3" fmla="*/ 257815 w 625451"/>
                <a:gd name="connsiteY3" fmla="*/ 116644 h 136381"/>
                <a:gd name="connsiteX4" fmla="*/ 12252 w 625451"/>
                <a:gd name="connsiteY4" fmla="*/ 133313 h 136381"/>
                <a:gd name="connsiteX5" fmla="*/ 7490 w 625451"/>
                <a:gd name="connsiteY5" fmla="*/ 0 h 136381"/>
                <a:gd name="connsiteX0" fmla="*/ 13697 w 631658"/>
                <a:gd name="connsiteY0" fmla="*/ 0 h 136381"/>
                <a:gd name="connsiteX1" fmla="*/ 297358 w 631658"/>
                <a:gd name="connsiteY1" fmla="*/ 35719 h 136381"/>
                <a:gd name="connsiteX2" fmla="*/ 631100 w 631658"/>
                <a:gd name="connsiteY2" fmla="*/ 76310 h 136381"/>
                <a:gd name="connsiteX3" fmla="*/ 264022 w 631658"/>
                <a:gd name="connsiteY3" fmla="*/ 116644 h 136381"/>
                <a:gd name="connsiteX4" fmla="*/ 18459 w 631658"/>
                <a:gd name="connsiteY4" fmla="*/ 133313 h 136381"/>
                <a:gd name="connsiteX5" fmla="*/ 13697 w 631658"/>
                <a:gd name="connsiteY5" fmla="*/ 0 h 136381"/>
                <a:gd name="connsiteX0" fmla="*/ 13697 w 631658"/>
                <a:gd name="connsiteY0" fmla="*/ 4811 h 141192"/>
                <a:gd name="connsiteX1" fmla="*/ 297358 w 631658"/>
                <a:gd name="connsiteY1" fmla="*/ 40530 h 141192"/>
                <a:gd name="connsiteX2" fmla="*/ 631100 w 631658"/>
                <a:gd name="connsiteY2" fmla="*/ 81121 h 141192"/>
                <a:gd name="connsiteX3" fmla="*/ 264022 w 631658"/>
                <a:gd name="connsiteY3" fmla="*/ 121455 h 141192"/>
                <a:gd name="connsiteX4" fmla="*/ 18459 w 631658"/>
                <a:gd name="connsiteY4" fmla="*/ 138124 h 141192"/>
                <a:gd name="connsiteX5" fmla="*/ 13697 w 631658"/>
                <a:gd name="connsiteY5" fmla="*/ 4811 h 141192"/>
                <a:gd name="connsiteX0" fmla="*/ 12836 w 630797"/>
                <a:gd name="connsiteY0" fmla="*/ 4811 h 141192"/>
                <a:gd name="connsiteX1" fmla="*/ 296497 w 630797"/>
                <a:gd name="connsiteY1" fmla="*/ 40530 h 141192"/>
                <a:gd name="connsiteX2" fmla="*/ 630239 w 630797"/>
                <a:gd name="connsiteY2" fmla="*/ 81121 h 141192"/>
                <a:gd name="connsiteX3" fmla="*/ 263161 w 630797"/>
                <a:gd name="connsiteY3" fmla="*/ 121455 h 141192"/>
                <a:gd name="connsiteX4" fmla="*/ 17598 w 630797"/>
                <a:gd name="connsiteY4" fmla="*/ 138124 h 141192"/>
                <a:gd name="connsiteX5" fmla="*/ 12836 w 630797"/>
                <a:gd name="connsiteY5" fmla="*/ 4811 h 141192"/>
                <a:gd name="connsiteX0" fmla="*/ 12836 w 630797"/>
                <a:gd name="connsiteY0" fmla="*/ 4811 h 142114"/>
                <a:gd name="connsiteX1" fmla="*/ 296497 w 630797"/>
                <a:gd name="connsiteY1" fmla="*/ 40530 h 142114"/>
                <a:gd name="connsiteX2" fmla="*/ 630239 w 630797"/>
                <a:gd name="connsiteY2" fmla="*/ 81121 h 142114"/>
                <a:gd name="connsiteX3" fmla="*/ 263161 w 630797"/>
                <a:gd name="connsiteY3" fmla="*/ 121455 h 142114"/>
                <a:gd name="connsiteX4" fmla="*/ 17598 w 630797"/>
                <a:gd name="connsiteY4" fmla="*/ 138124 h 142114"/>
                <a:gd name="connsiteX5" fmla="*/ 12836 w 630797"/>
                <a:gd name="connsiteY5" fmla="*/ 4811 h 142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0797" h="142114">
                  <a:moveTo>
                    <a:pt x="12836" y="4811"/>
                  </a:moveTo>
                  <a:cubicBezTo>
                    <a:pt x="38333" y="-14239"/>
                    <a:pt x="201943" y="28624"/>
                    <a:pt x="296497" y="40530"/>
                  </a:cubicBezTo>
                  <a:cubicBezTo>
                    <a:pt x="355356" y="44535"/>
                    <a:pt x="645199" y="34253"/>
                    <a:pt x="630239" y="81121"/>
                  </a:cubicBezTo>
                  <a:cubicBezTo>
                    <a:pt x="638849" y="101710"/>
                    <a:pt x="385520" y="108010"/>
                    <a:pt x="263161" y="121455"/>
                  </a:cubicBezTo>
                  <a:cubicBezTo>
                    <a:pt x="181307" y="127011"/>
                    <a:pt x="51827" y="151619"/>
                    <a:pt x="17598" y="138124"/>
                  </a:cubicBezTo>
                  <a:cubicBezTo>
                    <a:pt x="-5420" y="124643"/>
                    <a:pt x="-4627" y="44486"/>
                    <a:pt x="12836" y="4811"/>
                  </a:cubicBezTo>
                  <a:close/>
                </a:path>
              </a:pathLst>
            </a:custGeom>
            <a:solidFill>
              <a:srgbClr val="8B9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172528" y="3496170"/>
            <a:ext cx="1329153" cy="2165708"/>
            <a:chOff x="10172528" y="3496170"/>
            <a:chExt cx="1329153" cy="2165708"/>
          </a:xfrm>
        </p:grpSpPr>
        <p:grpSp>
          <p:nvGrpSpPr>
            <p:cNvPr id="61" name="组合 60"/>
            <p:cNvGrpSpPr/>
            <p:nvPr/>
          </p:nvGrpSpPr>
          <p:grpSpPr>
            <a:xfrm>
              <a:off x="10172528" y="3496170"/>
              <a:ext cx="1329153" cy="2165708"/>
              <a:chOff x="2197008" y="2438953"/>
              <a:chExt cx="1329153" cy="2165708"/>
            </a:xfrm>
          </p:grpSpPr>
          <p:sp>
            <p:nvSpPr>
              <p:cNvPr id="62" name="任意多边形 61"/>
              <p:cNvSpPr/>
              <p:nvPr/>
            </p:nvSpPr>
            <p:spPr>
              <a:xfrm>
                <a:off x="2197008" y="2438953"/>
                <a:ext cx="1329153" cy="1432398"/>
              </a:xfrm>
              <a:custGeom>
                <a:avLst/>
                <a:gdLst>
                  <a:gd name="connsiteX0" fmla="*/ 219075 w 1152525"/>
                  <a:gd name="connsiteY0" fmla="*/ 304800 h 1228725"/>
                  <a:gd name="connsiteX1" fmla="*/ 342900 w 1152525"/>
                  <a:gd name="connsiteY1" fmla="*/ 28575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390525 w 1152525"/>
                  <a:gd name="connsiteY1" fmla="*/ 26670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304800 h 1228725"/>
                  <a:gd name="connsiteX1" fmla="*/ 600075 w 1152525"/>
                  <a:gd name="connsiteY1" fmla="*/ 19050 h 1228725"/>
                  <a:gd name="connsiteX2" fmla="*/ 819150 w 1152525"/>
                  <a:gd name="connsiteY2" fmla="*/ 0 h 1228725"/>
                  <a:gd name="connsiteX3" fmla="*/ 1152525 w 1152525"/>
                  <a:gd name="connsiteY3" fmla="*/ 400050 h 1228725"/>
                  <a:gd name="connsiteX4" fmla="*/ 495300 w 1152525"/>
                  <a:gd name="connsiteY4" fmla="*/ 1228725 h 1228725"/>
                  <a:gd name="connsiteX5" fmla="*/ 0 w 1152525"/>
                  <a:gd name="connsiteY5" fmla="*/ 771525 h 1228725"/>
                  <a:gd name="connsiteX6" fmla="*/ 219075 w 1152525"/>
                  <a:gd name="connsiteY6" fmla="*/ 304800 h 1228725"/>
                  <a:gd name="connsiteX0" fmla="*/ 219075 w 1152525"/>
                  <a:gd name="connsiteY0" fmla="*/ 287584 h 1211509"/>
                  <a:gd name="connsiteX1" fmla="*/ 600075 w 1152525"/>
                  <a:gd name="connsiteY1" fmla="*/ 1834 h 1211509"/>
                  <a:gd name="connsiteX2" fmla="*/ 1152525 w 1152525"/>
                  <a:gd name="connsiteY2" fmla="*/ 382834 h 1211509"/>
                  <a:gd name="connsiteX3" fmla="*/ 495300 w 1152525"/>
                  <a:gd name="connsiteY3" fmla="*/ 1211509 h 1211509"/>
                  <a:gd name="connsiteX4" fmla="*/ 0 w 1152525"/>
                  <a:gd name="connsiteY4" fmla="*/ 754309 h 1211509"/>
                  <a:gd name="connsiteX5" fmla="*/ 219075 w 1152525"/>
                  <a:gd name="connsiteY5" fmla="*/ 287584 h 1211509"/>
                  <a:gd name="connsiteX0" fmla="*/ 219075 w 1152525"/>
                  <a:gd name="connsiteY0" fmla="*/ 287584 h 1211509"/>
                  <a:gd name="connsiteX1" fmla="*/ 600075 w 1152525"/>
                  <a:gd name="connsiteY1" fmla="*/ 1834 h 1211509"/>
                  <a:gd name="connsiteX2" fmla="*/ 1152525 w 1152525"/>
                  <a:gd name="connsiteY2" fmla="*/ 382834 h 1211509"/>
                  <a:gd name="connsiteX3" fmla="*/ 495300 w 1152525"/>
                  <a:gd name="connsiteY3" fmla="*/ 1211509 h 1211509"/>
                  <a:gd name="connsiteX4" fmla="*/ 0 w 1152525"/>
                  <a:gd name="connsiteY4" fmla="*/ 754309 h 1211509"/>
                  <a:gd name="connsiteX5" fmla="*/ 219075 w 1152525"/>
                  <a:gd name="connsiteY5" fmla="*/ 287584 h 1211509"/>
                  <a:gd name="connsiteX0" fmla="*/ 219075 w 1152525"/>
                  <a:gd name="connsiteY0" fmla="*/ 308405 h 1232330"/>
                  <a:gd name="connsiteX1" fmla="*/ 600075 w 1152525"/>
                  <a:gd name="connsiteY1" fmla="*/ 22655 h 1232330"/>
                  <a:gd name="connsiteX2" fmla="*/ 1152525 w 1152525"/>
                  <a:gd name="connsiteY2" fmla="*/ 403655 h 1232330"/>
                  <a:gd name="connsiteX3" fmla="*/ 495300 w 1152525"/>
                  <a:gd name="connsiteY3" fmla="*/ 1232330 h 1232330"/>
                  <a:gd name="connsiteX4" fmla="*/ 0 w 1152525"/>
                  <a:gd name="connsiteY4" fmla="*/ 775130 h 1232330"/>
                  <a:gd name="connsiteX5" fmla="*/ 219075 w 1152525"/>
                  <a:gd name="connsiteY5" fmla="*/ 308405 h 1232330"/>
                  <a:gd name="connsiteX0" fmla="*/ 219075 w 1133475"/>
                  <a:gd name="connsiteY0" fmla="*/ 306820 h 1230745"/>
                  <a:gd name="connsiteX1" fmla="*/ 600075 w 1133475"/>
                  <a:gd name="connsiteY1" fmla="*/ 21070 h 1230745"/>
                  <a:gd name="connsiteX2" fmla="*/ 1133475 w 1133475"/>
                  <a:gd name="connsiteY2" fmla="*/ 416357 h 1230745"/>
                  <a:gd name="connsiteX3" fmla="*/ 495300 w 1133475"/>
                  <a:gd name="connsiteY3" fmla="*/ 1230745 h 1230745"/>
                  <a:gd name="connsiteX4" fmla="*/ 0 w 1133475"/>
                  <a:gd name="connsiteY4" fmla="*/ 773545 h 1230745"/>
                  <a:gd name="connsiteX5" fmla="*/ 219075 w 1133475"/>
                  <a:gd name="connsiteY5" fmla="*/ 306820 h 1230745"/>
                  <a:gd name="connsiteX0" fmla="*/ 219075 w 1133475"/>
                  <a:gd name="connsiteY0" fmla="*/ 299770 h 1223695"/>
                  <a:gd name="connsiteX1" fmla="*/ 600075 w 1133475"/>
                  <a:gd name="connsiteY1" fmla="*/ 14020 h 1223695"/>
                  <a:gd name="connsiteX2" fmla="*/ 1133475 w 1133475"/>
                  <a:gd name="connsiteY2" fmla="*/ 409307 h 1223695"/>
                  <a:gd name="connsiteX3" fmla="*/ 495300 w 1133475"/>
                  <a:gd name="connsiteY3" fmla="*/ 1223695 h 1223695"/>
                  <a:gd name="connsiteX4" fmla="*/ 0 w 1133475"/>
                  <a:gd name="connsiteY4" fmla="*/ 766495 h 1223695"/>
                  <a:gd name="connsiteX5" fmla="*/ 219075 w 1133475"/>
                  <a:gd name="connsiteY5" fmla="*/ 299770 h 1223695"/>
                  <a:gd name="connsiteX0" fmla="*/ 219075 w 1287830"/>
                  <a:gd name="connsiteY0" fmla="*/ 299770 h 1223695"/>
                  <a:gd name="connsiteX1" fmla="*/ 600075 w 1287830"/>
                  <a:gd name="connsiteY1" fmla="*/ 14020 h 1223695"/>
                  <a:gd name="connsiteX2" fmla="*/ 1133475 w 1287830"/>
                  <a:gd name="connsiteY2" fmla="*/ 409307 h 1223695"/>
                  <a:gd name="connsiteX3" fmla="*/ 495300 w 1287830"/>
                  <a:gd name="connsiteY3" fmla="*/ 1223695 h 1223695"/>
                  <a:gd name="connsiteX4" fmla="*/ 0 w 1287830"/>
                  <a:gd name="connsiteY4" fmla="*/ 766495 h 1223695"/>
                  <a:gd name="connsiteX5" fmla="*/ 219075 w 1287830"/>
                  <a:gd name="connsiteY5" fmla="*/ 299770 h 1223695"/>
                  <a:gd name="connsiteX0" fmla="*/ 219075 w 1330240"/>
                  <a:gd name="connsiteY0" fmla="*/ 299770 h 1242441"/>
                  <a:gd name="connsiteX1" fmla="*/ 600075 w 1330240"/>
                  <a:gd name="connsiteY1" fmla="*/ 14020 h 1242441"/>
                  <a:gd name="connsiteX2" fmla="*/ 1133475 w 1330240"/>
                  <a:gd name="connsiteY2" fmla="*/ 409307 h 1242441"/>
                  <a:gd name="connsiteX3" fmla="*/ 495300 w 1330240"/>
                  <a:gd name="connsiteY3" fmla="*/ 1223695 h 1242441"/>
                  <a:gd name="connsiteX4" fmla="*/ 0 w 1330240"/>
                  <a:gd name="connsiteY4" fmla="*/ 766495 h 1242441"/>
                  <a:gd name="connsiteX5" fmla="*/ 219075 w 1330240"/>
                  <a:gd name="connsiteY5" fmla="*/ 299770 h 1242441"/>
                  <a:gd name="connsiteX0" fmla="*/ 219075 w 1327762"/>
                  <a:gd name="connsiteY0" fmla="*/ 299770 h 1205542"/>
                  <a:gd name="connsiteX1" fmla="*/ 600075 w 1327762"/>
                  <a:gd name="connsiteY1" fmla="*/ 14020 h 1205542"/>
                  <a:gd name="connsiteX2" fmla="*/ 1133475 w 1327762"/>
                  <a:gd name="connsiteY2" fmla="*/ 409307 h 1205542"/>
                  <a:gd name="connsiteX3" fmla="*/ 481013 w 1327762"/>
                  <a:gd name="connsiteY3" fmla="*/ 1185595 h 1205542"/>
                  <a:gd name="connsiteX4" fmla="*/ 0 w 1327762"/>
                  <a:gd name="connsiteY4" fmla="*/ 766495 h 1205542"/>
                  <a:gd name="connsiteX5" fmla="*/ 219075 w 1327762"/>
                  <a:gd name="connsiteY5" fmla="*/ 299770 h 1205542"/>
                  <a:gd name="connsiteX0" fmla="*/ 219075 w 1318623"/>
                  <a:gd name="connsiteY0" fmla="*/ 299770 h 1197469"/>
                  <a:gd name="connsiteX1" fmla="*/ 600075 w 1318623"/>
                  <a:gd name="connsiteY1" fmla="*/ 14020 h 1197469"/>
                  <a:gd name="connsiteX2" fmla="*/ 1133475 w 1318623"/>
                  <a:gd name="connsiteY2" fmla="*/ 409307 h 1197469"/>
                  <a:gd name="connsiteX3" fmla="*/ 481013 w 1318623"/>
                  <a:gd name="connsiteY3" fmla="*/ 1185595 h 1197469"/>
                  <a:gd name="connsiteX4" fmla="*/ 0 w 1318623"/>
                  <a:gd name="connsiteY4" fmla="*/ 766495 h 1197469"/>
                  <a:gd name="connsiteX5" fmla="*/ 219075 w 1318623"/>
                  <a:gd name="connsiteY5" fmla="*/ 299770 h 1197469"/>
                  <a:gd name="connsiteX0" fmla="*/ 219075 w 1336824"/>
                  <a:gd name="connsiteY0" fmla="*/ 299770 h 1198539"/>
                  <a:gd name="connsiteX1" fmla="*/ 600075 w 1336824"/>
                  <a:gd name="connsiteY1" fmla="*/ 14020 h 1198539"/>
                  <a:gd name="connsiteX2" fmla="*/ 1133475 w 1336824"/>
                  <a:gd name="connsiteY2" fmla="*/ 409307 h 1198539"/>
                  <a:gd name="connsiteX3" fmla="*/ 481013 w 1336824"/>
                  <a:gd name="connsiteY3" fmla="*/ 1185595 h 1198539"/>
                  <a:gd name="connsiteX4" fmla="*/ 0 w 1336824"/>
                  <a:gd name="connsiteY4" fmla="*/ 766495 h 1198539"/>
                  <a:gd name="connsiteX5" fmla="*/ 219075 w 1336824"/>
                  <a:gd name="connsiteY5" fmla="*/ 299770 h 1198539"/>
                  <a:gd name="connsiteX0" fmla="*/ 219075 w 1316218"/>
                  <a:gd name="connsiteY0" fmla="*/ 299770 h 1199999"/>
                  <a:gd name="connsiteX1" fmla="*/ 600075 w 1316218"/>
                  <a:gd name="connsiteY1" fmla="*/ 14020 h 1199999"/>
                  <a:gd name="connsiteX2" fmla="*/ 1133475 w 1316218"/>
                  <a:gd name="connsiteY2" fmla="*/ 409307 h 1199999"/>
                  <a:gd name="connsiteX3" fmla="*/ 481013 w 1316218"/>
                  <a:gd name="connsiteY3" fmla="*/ 1185595 h 1199999"/>
                  <a:gd name="connsiteX4" fmla="*/ 0 w 1316218"/>
                  <a:gd name="connsiteY4" fmla="*/ 766495 h 1199999"/>
                  <a:gd name="connsiteX5" fmla="*/ 219075 w 1316218"/>
                  <a:gd name="connsiteY5" fmla="*/ 299770 h 1199999"/>
                  <a:gd name="connsiteX0" fmla="*/ 0 w 1097143"/>
                  <a:gd name="connsiteY0" fmla="*/ 299770 h 1199999"/>
                  <a:gd name="connsiteX1" fmla="*/ 381000 w 1097143"/>
                  <a:gd name="connsiteY1" fmla="*/ 14020 h 1199999"/>
                  <a:gd name="connsiteX2" fmla="*/ 914400 w 1097143"/>
                  <a:gd name="connsiteY2" fmla="*/ 409307 h 1199999"/>
                  <a:gd name="connsiteX3" fmla="*/ 261938 w 1097143"/>
                  <a:gd name="connsiteY3" fmla="*/ 1185595 h 1199999"/>
                  <a:gd name="connsiteX4" fmla="*/ 0 w 1097143"/>
                  <a:gd name="connsiteY4" fmla="*/ 299770 h 1199999"/>
                  <a:gd name="connsiteX0" fmla="*/ 198577 w 1295720"/>
                  <a:gd name="connsiteY0" fmla="*/ 299770 h 1199999"/>
                  <a:gd name="connsiteX1" fmla="*/ 579577 w 1295720"/>
                  <a:gd name="connsiteY1" fmla="*/ 14020 h 1199999"/>
                  <a:gd name="connsiteX2" fmla="*/ 1112977 w 1295720"/>
                  <a:gd name="connsiteY2" fmla="*/ 409307 h 1199999"/>
                  <a:gd name="connsiteX3" fmla="*/ 460515 w 1295720"/>
                  <a:gd name="connsiteY3" fmla="*/ 1185595 h 1199999"/>
                  <a:gd name="connsiteX4" fmla="*/ 198577 w 1295720"/>
                  <a:gd name="connsiteY4" fmla="*/ 299770 h 1199999"/>
                  <a:gd name="connsiteX0" fmla="*/ 232010 w 1329153"/>
                  <a:gd name="connsiteY0" fmla="*/ 299770 h 1199999"/>
                  <a:gd name="connsiteX1" fmla="*/ 613010 w 1329153"/>
                  <a:gd name="connsiteY1" fmla="*/ 14020 h 1199999"/>
                  <a:gd name="connsiteX2" fmla="*/ 1146410 w 1329153"/>
                  <a:gd name="connsiteY2" fmla="*/ 409307 h 1199999"/>
                  <a:gd name="connsiteX3" fmla="*/ 493948 w 1329153"/>
                  <a:gd name="connsiteY3" fmla="*/ 1185595 h 1199999"/>
                  <a:gd name="connsiteX4" fmla="*/ 232010 w 1329153"/>
                  <a:gd name="connsiteY4" fmla="*/ 299770 h 1199999"/>
                  <a:gd name="connsiteX0" fmla="*/ 232010 w 1329153"/>
                  <a:gd name="connsiteY0" fmla="*/ 532169 h 1432398"/>
                  <a:gd name="connsiteX1" fmla="*/ 1063176 w 1329153"/>
                  <a:gd name="connsiteY1" fmla="*/ 7268 h 1432398"/>
                  <a:gd name="connsiteX2" fmla="*/ 1146410 w 1329153"/>
                  <a:gd name="connsiteY2" fmla="*/ 641706 h 1432398"/>
                  <a:gd name="connsiteX3" fmla="*/ 493948 w 1329153"/>
                  <a:gd name="connsiteY3" fmla="*/ 1417994 h 1432398"/>
                  <a:gd name="connsiteX4" fmla="*/ 232010 w 1329153"/>
                  <a:gd name="connsiteY4" fmla="*/ 532169 h 143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9153" h="1432398">
                    <a:moveTo>
                      <a:pt x="232010" y="532169"/>
                    </a:moveTo>
                    <a:cubicBezTo>
                      <a:pt x="316147" y="436919"/>
                      <a:pt x="607564" y="-16545"/>
                      <a:pt x="1063176" y="7268"/>
                    </a:cubicBezTo>
                    <a:cubicBezTo>
                      <a:pt x="1447351" y="-60995"/>
                      <a:pt x="1071797" y="367069"/>
                      <a:pt x="1146410" y="641706"/>
                    </a:cubicBezTo>
                    <a:cubicBezTo>
                      <a:pt x="1619485" y="1122719"/>
                      <a:pt x="1092434" y="1513244"/>
                      <a:pt x="493948" y="1417994"/>
                    </a:cubicBezTo>
                    <a:cubicBezTo>
                      <a:pt x="220897" y="1379894"/>
                      <a:pt x="-304564" y="975081"/>
                      <a:pt x="232010" y="532169"/>
                    </a:cubicBezTo>
                    <a:close/>
                  </a:path>
                </a:pathLst>
              </a:custGeom>
              <a:solidFill>
                <a:srgbClr val="82D0BD"/>
              </a:solidFill>
              <a:ln>
                <a:noFill/>
              </a:ln>
              <a:effectLst>
                <a:glow rad="101600">
                  <a:schemeClr val="accent2">
                    <a:satMod val="175000"/>
                    <a:alpha val="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任意多边形 62"/>
              <p:cNvSpPr/>
              <p:nvPr/>
            </p:nvSpPr>
            <p:spPr>
              <a:xfrm>
                <a:off x="2629598" y="3237517"/>
                <a:ext cx="351869" cy="1367144"/>
              </a:xfrm>
              <a:custGeom>
                <a:avLst/>
                <a:gdLst>
                  <a:gd name="connsiteX0" fmla="*/ 219075 w 342900"/>
                  <a:gd name="connsiteY0" fmla="*/ 1366838 h 1366838"/>
                  <a:gd name="connsiteX1" fmla="*/ 342900 w 342900"/>
                  <a:gd name="connsiteY1" fmla="*/ 1362075 h 1366838"/>
                  <a:gd name="connsiteX2" fmla="*/ 314325 w 342900"/>
                  <a:gd name="connsiteY2" fmla="*/ 0 h 1366838"/>
                  <a:gd name="connsiteX3" fmla="*/ 261938 w 342900"/>
                  <a:gd name="connsiteY3" fmla="*/ 423863 h 1366838"/>
                  <a:gd name="connsiteX4" fmla="*/ 0 w 342900"/>
                  <a:gd name="connsiteY4" fmla="*/ 261938 h 1366838"/>
                  <a:gd name="connsiteX5" fmla="*/ 242888 w 342900"/>
                  <a:gd name="connsiteY5" fmla="*/ 495300 h 1366838"/>
                  <a:gd name="connsiteX6" fmla="*/ 219075 w 342900"/>
                  <a:gd name="connsiteY6" fmla="*/ 1366838 h 1366838"/>
                  <a:gd name="connsiteX0" fmla="*/ 219075 w 342900"/>
                  <a:gd name="connsiteY0" fmla="*/ 1367144 h 1367144"/>
                  <a:gd name="connsiteX1" fmla="*/ 342900 w 342900"/>
                  <a:gd name="connsiteY1" fmla="*/ 1362381 h 1367144"/>
                  <a:gd name="connsiteX2" fmla="*/ 314325 w 342900"/>
                  <a:gd name="connsiteY2" fmla="*/ 306 h 1367144"/>
                  <a:gd name="connsiteX3" fmla="*/ 261938 w 342900"/>
                  <a:gd name="connsiteY3" fmla="*/ 424169 h 1367144"/>
                  <a:gd name="connsiteX4" fmla="*/ 0 w 342900"/>
                  <a:gd name="connsiteY4" fmla="*/ 262244 h 1367144"/>
                  <a:gd name="connsiteX5" fmla="*/ 242888 w 342900"/>
                  <a:gd name="connsiteY5" fmla="*/ 495606 h 1367144"/>
                  <a:gd name="connsiteX6" fmla="*/ 219075 w 342900"/>
                  <a:gd name="connsiteY6" fmla="*/ 1367144 h 1367144"/>
                  <a:gd name="connsiteX0" fmla="*/ 219075 w 342900"/>
                  <a:gd name="connsiteY0" fmla="*/ 1367144 h 1367144"/>
                  <a:gd name="connsiteX1" fmla="*/ 342900 w 342900"/>
                  <a:gd name="connsiteY1" fmla="*/ 1362381 h 1367144"/>
                  <a:gd name="connsiteX2" fmla="*/ 314325 w 342900"/>
                  <a:gd name="connsiteY2" fmla="*/ 306 h 1367144"/>
                  <a:gd name="connsiteX3" fmla="*/ 261938 w 342900"/>
                  <a:gd name="connsiteY3" fmla="*/ 424169 h 1367144"/>
                  <a:gd name="connsiteX4" fmla="*/ 0 w 342900"/>
                  <a:gd name="connsiteY4" fmla="*/ 262244 h 1367144"/>
                  <a:gd name="connsiteX5" fmla="*/ 242888 w 342900"/>
                  <a:gd name="connsiteY5" fmla="*/ 495606 h 1367144"/>
                  <a:gd name="connsiteX6" fmla="*/ 219075 w 342900"/>
                  <a:gd name="connsiteY6" fmla="*/ 1367144 h 1367144"/>
                  <a:gd name="connsiteX0" fmla="*/ 228044 w 351869"/>
                  <a:gd name="connsiteY0" fmla="*/ 1367144 h 1367144"/>
                  <a:gd name="connsiteX1" fmla="*/ 351869 w 351869"/>
                  <a:gd name="connsiteY1" fmla="*/ 1362381 h 1367144"/>
                  <a:gd name="connsiteX2" fmla="*/ 323294 w 351869"/>
                  <a:gd name="connsiteY2" fmla="*/ 306 h 1367144"/>
                  <a:gd name="connsiteX3" fmla="*/ 270907 w 351869"/>
                  <a:gd name="connsiteY3" fmla="*/ 424169 h 1367144"/>
                  <a:gd name="connsiteX4" fmla="*/ 8969 w 351869"/>
                  <a:gd name="connsiteY4" fmla="*/ 262244 h 1367144"/>
                  <a:gd name="connsiteX5" fmla="*/ 251857 w 351869"/>
                  <a:gd name="connsiteY5" fmla="*/ 495606 h 1367144"/>
                  <a:gd name="connsiteX6" fmla="*/ 228044 w 351869"/>
                  <a:gd name="connsiteY6" fmla="*/ 1367144 h 1367144"/>
                  <a:gd name="connsiteX0" fmla="*/ 228044 w 351869"/>
                  <a:gd name="connsiteY0" fmla="*/ 1367144 h 1367144"/>
                  <a:gd name="connsiteX1" fmla="*/ 351869 w 351869"/>
                  <a:gd name="connsiteY1" fmla="*/ 1362381 h 1367144"/>
                  <a:gd name="connsiteX2" fmla="*/ 323294 w 351869"/>
                  <a:gd name="connsiteY2" fmla="*/ 306 h 1367144"/>
                  <a:gd name="connsiteX3" fmla="*/ 270907 w 351869"/>
                  <a:gd name="connsiteY3" fmla="*/ 424169 h 1367144"/>
                  <a:gd name="connsiteX4" fmla="*/ 8969 w 351869"/>
                  <a:gd name="connsiteY4" fmla="*/ 262244 h 1367144"/>
                  <a:gd name="connsiteX5" fmla="*/ 251857 w 351869"/>
                  <a:gd name="connsiteY5" fmla="*/ 495606 h 1367144"/>
                  <a:gd name="connsiteX6" fmla="*/ 228044 w 351869"/>
                  <a:gd name="connsiteY6" fmla="*/ 1367144 h 136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1869" h="1367144">
                    <a:moveTo>
                      <a:pt x="228044" y="1367144"/>
                    </a:moveTo>
                    <a:lnTo>
                      <a:pt x="351869" y="1362381"/>
                    </a:lnTo>
                    <a:cubicBezTo>
                      <a:pt x="342344" y="908356"/>
                      <a:pt x="342344" y="9831"/>
                      <a:pt x="323294" y="306"/>
                    </a:cubicBezTo>
                    <a:cubicBezTo>
                      <a:pt x="264557" y="-10806"/>
                      <a:pt x="288369" y="282881"/>
                      <a:pt x="270907" y="424169"/>
                    </a:cubicBezTo>
                    <a:cubicBezTo>
                      <a:pt x="183594" y="370194"/>
                      <a:pt x="89932" y="297169"/>
                      <a:pt x="8969" y="262244"/>
                    </a:cubicBezTo>
                    <a:cubicBezTo>
                      <a:pt x="-46593" y="289231"/>
                      <a:pt x="170894" y="417819"/>
                      <a:pt x="251857" y="495606"/>
                    </a:cubicBezTo>
                    <a:lnTo>
                      <a:pt x="228044" y="1367144"/>
                    </a:lnTo>
                    <a:close/>
                  </a:path>
                </a:pathLst>
              </a:custGeom>
              <a:solidFill>
                <a:srgbClr val="8B9087"/>
              </a:solidFill>
              <a:ln>
                <a:noFill/>
              </a:ln>
              <a:effectLst>
                <a:glow rad="101600">
                  <a:schemeClr val="accent2">
                    <a:satMod val="175000"/>
                    <a:alpha val="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9" name="矩形 4"/>
            <p:cNvSpPr/>
            <p:nvPr/>
          </p:nvSpPr>
          <p:spPr>
            <a:xfrm rot="18470105">
              <a:off x="10825777" y="4331687"/>
              <a:ext cx="438025" cy="87466"/>
            </a:xfrm>
            <a:custGeom>
              <a:avLst/>
              <a:gdLst>
                <a:gd name="connsiteX0" fmla="*/ 0 w 590843"/>
                <a:gd name="connsiteY0" fmla="*/ 0 h 154744"/>
                <a:gd name="connsiteX1" fmla="*/ 590843 w 590843"/>
                <a:gd name="connsiteY1" fmla="*/ 0 h 154744"/>
                <a:gd name="connsiteX2" fmla="*/ 590843 w 590843"/>
                <a:gd name="connsiteY2" fmla="*/ 154744 h 154744"/>
                <a:gd name="connsiteX3" fmla="*/ 0 w 590843"/>
                <a:gd name="connsiteY3" fmla="*/ 154744 h 154744"/>
                <a:gd name="connsiteX4" fmla="*/ 0 w 590843"/>
                <a:gd name="connsiteY4" fmla="*/ 0 h 154744"/>
                <a:gd name="connsiteX0" fmla="*/ 0 w 617414"/>
                <a:gd name="connsiteY0" fmla="*/ 0 h 154744"/>
                <a:gd name="connsiteX1" fmla="*/ 590843 w 617414"/>
                <a:gd name="connsiteY1" fmla="*/ 0 h 154744"/>
                <a:gd name="connsiteX2" fmla="*/ 617403 w 617414"/>
                <a:gd name="connsiteY2" fmla="*/ 76310 h 154744"/>
                <a:gd name="connsiteX3" fmla="*/ 590843 w 617414"/>
                <a:gd name="connsiteY3" fmla="*/ 154744 h 154744"/>
                <a:gd name="connsiteX4" fmla="*/ 0 w 617414"/>
                <a:gd name="connsiteY4" fmla="*/ 154744 h 154744"/>
                <a:gd name="connsiteX5" fmla="*/ 0 w 617414"/>
                <a:gd name="connsiteY5" fmla="*/ 0 h 154744"/>
                <a:gd name="connsiteX0" fmla="*/ 0 w 617404"/>
                <a:gd name="connsiteY0" fmla="*/ 0 h 154744"/>
                <a:gd name="connsiteX1" fmla="*/ 283661 w 617404"/>
                <a:gd name="connsiteY1" fmla="*/ 35719 h 154744"/>
                <a:gd name="connsiteX2" fmla="*/ 617403 w 617404"/>
                <a:gd name="connsiteY2" fmla="*/ 76310 h 154744"/>
                <a:gd name="connsiteX3" fmla="*/ 590843 w 617404"/>
                <a:gd name="connsiteY3" fmla="*/ 154744 h 154744"/>
                <a:gd name="connsiteX4" fmla="*/ 0 w 617404"/>
                <a:gd name="connsiteY4" fmla="*/ 154744 h 154744"/>
                <a:gd name="connsiteX5" fmla="*/ 0 w 617404"/>
                <a:gd name="connsiteY5" fmla="*/ 0 h 154744"/>
                <a:gd name="connsiteX0" fmla="*/ 0 w 617404"/>
                <a:gd name="connsiteY0" fmla="*/ 0 h 154744"/>
                <a:gd name="connsiteX1" fmla="*/ 283661 w 617404"/>
                <a:gd name="connsiteY1" fmla="*/ 35719 h 154744"/>
                <a:gd name="connsiteX2" fmla="*/ 617403 w 617404"/>
                <a:gd name="connsiteY2" fmla="*/ 76310 h 154744"/>
                <a:gd name="connsiteX3" fmla="*/ 250325 w 617404"/>
                <a:gd name="connsiteY3" fmla="*/ 116644 h 154744"/>
                <a:gd name="connsiteX4" fmla="*/ 0 w 617404"/>
                <a:gd name="connsiteY4" fmla="*/ 154744 h 154744"/>
                <a:gd name="connsiteX5" fmla="*/ 0 w 617404"/>
                <a:gd name="connsiteY5" fmla="*/ 0 h 154744"/>
                <a:gd name="connsiteX0" fmla="*/ 0 w 617404"/>
                <a:gd name="connsiteY0" fmla="*/ 0 h 154744"/>
                <a:gd name="connsiteX1" fmla="*/ 283661 w 617404"/>
                <a:gd name="connsiteY1" fmla="*/ 35719 h 154744"/>
                <a:gd name="connsiteX2" fmla="*/ 617403 w 617404"/>
                <a:gd name="connsiteY2" fmla="*/ 76310 h 154744"/>
                <a:gd name="connsiteX3" fmla="*/ 250325 w 617404"/>
                <a:gd name="connsiteY3" fmla="*/ 116644 h 154744"/>
                <a:gd name="connsiteX4" fmla="*/ 0 w 617404"/>
                <a:gd name="connsiteY4" fmla="*/ 154744 h 154744"/>
                <a:gd name="connsiteX5" fmla="*/ 0 w 617404"/>
                <a:gd name="connsiteY5" fmla="*/ 0 h 154744"/>
                <a:gd name="connsiteX0" fmla="*/ 0 w 617961"/>
                <a:gd name="connsiteY0" fmla="*/ 0 h 154744"/>
                <a:gd name="connsiteX1" fmla="*/ 283661 w 617961"/>
                <a:gd name="connsiteY1" fmla="*/ 35719 h 154744"/>
                <a:gd name="connsiteX2" fmla="*/ 617403 w 617961"/>
                <a:gd name="connsiteY2" fmla="*/ 76310 h 154744"/>
                <a:gd name="connsiteX3" fmla="*/ 250325 w 617961"/>
                <a:gd name="connsiteY3" fmla="*/ 116644 h 154744"/>
                <a:gd name="connsiteX4" fmla="*/ 0 w 617961"/>
                <a:gd name="connsiteY4" fmla="*/ 154744 h 154744"/>
                <a:gd name="connsiteX5" fmla="*/ 0 w 617961"/>
                <a:gd name="connsiteY5" fmla="*/ 0 h 154744"/>
                <a:gd name="connsiteX0" fmla="*/ 0 w 617961"/>
                <a:gd name="connsiteY0" fmla="*/ 0 h 154744"/>
                <a:gd name="connsiteX1" fmla="*/ 283661 w 617961"/>
                <a:gd name="connsiteY1" fmla="*/ 35719 h 154744"/>
                <a:gd name="connsiteX2" fmla="*/ 617403 w 617961"/>
                <a:gd name="connsiteY2" fmla="*/ 76310 h 154744"/>
                <a:gd name="connsiteX3" fmla="*/ 250325 w 617961"/>
                <a:gd name="connsiteY3" fmla="*/ 116644 h 154744"/>
                <a:gd name="connsiteX4" fmla="*/ 0 w 617961"/>
                <a:gd name="connsiteY4" fmla="*/ 154744 h 154744"/>
                <a:gd name="connsiteX5" fmla="*/ 0 w 617961"/>
                <a:gd name="connsiteY5" fmla="*/ 0 h 154744"/>
                <a:gd name="connsiteX0" fmla="*/ 0 w 617961"/>
                <a:gd name="connsiteY0" fmla="*/ 0 h 133313"/>
                <a:gd name="connsiteX1" fmla="*/ 283661 w 617961"/>
                <a:gd name="connsiteY1" fmla="*/ 35719 h 133313"/>
                <a:gd name="connsiteX2" fmla="*/ 617403 w 617961"/>
                <a:gd name="connsiteY2" fmla="*/ 76310 h 133313"/>
                <a:gd name="connsiteX3" fmla="*/ 250325 w 617961"/>
                <a:gd name="connsiteY3" fmla="*/ 116644 h 133313"/>
                <a:gd name="connsiteX4" fmla="*/ 4762 w 617961"/>
                <a:gd name="connsiteY4" fmla="*/ 133313 h 133313"/>
                <a:gd name="connsiteX5" fmla="*/ 0 w 617961"/>
                <a:gd name="connsiteY5" fmla="*/ 0 h 133313"/>
                <a:gd name="connsiteX0" fmla="*/ 0 w 617961"/>
                <a:gd name="connsiteY0" fmla="*/ 0 h 136381"/>
                <a:gd name="connsiteX1" fmla="*/ 283661 w 617961"/>
                <a:gd name="connsiteY1" fmla="*/ 35719 h 136381"/>
                <a:gd name="connsiteX2" fmla="*/ 617403 w 617961"/>
                <a:gd name="connsiteY2" fmla="*/ 76310 h 136381"/>
                <a:gd name="connsiteX3" fmla="*/ 250325 w 617961"/>
                <a:gd name="connsiteY3" fmla="*/ 116644 h 136381"/>
                <a:gd name="connsiteX4" fmla="*/ 4762 w 617961"/>
                <a:gd name="connsiteY4" fmla="*/ 133313 h 136381"/>
                <a:gd name="connsiteX5" fmla="*/ 0 w 617961"/>
                <a:gd name="connsiteY5" fmla="*/ 0 h 136381"/>
                <a:gd name="connsiteX0" fmla="*/ 7490 w 625451"/>
                <a:gd name="connsiteY0" fmla="*/ 0 h 136381"/>
                <a:gd name="connsiteX1" fmla="*/ 291151 w 625451"/>
                <a:gd name="connsiteY1" fmla="*/ 35719 h 136381"/>
                <a:gd name="connsiteX2" fmla="*/ 624893 w 625451"/>
                <a:gd name="connsiteY2" fmla="*/ 76310 h 136381"/>
                <a:gd name="connsiteX3" fmla="*/ 257815 w 625451"/>
                <a:gd name="connsiteY3" fmla="*/ 116644 h 136381"/>
                <a:gd name="connsiteX4" fmla="*/ 12252 w 625451"/>
                <a:gd name="connsiteY4" fmla="*/ 133313 h 136381"/>
                <a:gd name="connsiteX5" fmla="*/ 7490 w 625451"/>
                <a:gd name="connsiteY5" fmla="*/ 0 h 136381"/>
                <a:gd name="connsiteX0" fmla="*/ 13697 w 631658"/>
                <a:gd name="connsiteY0" fmla="*/ 0 h 136381"/>
                <a:gd name="connsiteX1" fmla="*/ 297358 w 631658"/>
                <a:gd name="connsiteY1" fmla="*/ 35719 h 136381"/>
                <a:gd name="connsiteX2" fmla="*/ 631100 w 631658"/>
                <a:gd name="connsiteY2" fmla="*/ 76310 h 136381"/>
                <a:gd name="connsiteX3" fmla="*/ 264022 w 631658"/>
                <a:gd name="connsiteY3" fmla="*/ 116644 h 136381"/>
                <a:gd name="connsiteX4" fmla="*/ 18459 w 631658"/>
                <a:gd name="connsiteY4" fmla="*/ 133313 h 136381"/>
                <a:gd name="connsiteX5" fmla="*/ 13697 w 631658"/>
                <a:gd name="connsiteY5" fmla="*/ 0 h 136381"/>
                <a:gd name="connsiteX0" fmla="*/ 13697 w 631658"/>
                <a:gd name="connsiteY0" fmla="*/ 4811 h 141192"/>
                <a:gd name="connsiteX1" fmla="*/ 297358 w 631658"/>
                <a:gd name="connsiteY1" fmla="*/ 40530 h 141192"/>
                <a:gd name="connsiteX2" fmla="*/ 631100 w 631658"/>
                <a:gd name="connsiteY2" fmla="*/ 81121 h 141192"/>
                <a:gd name="connsiteX3" fmla="*/ 264022 w 631658"/>
                <a:gd name="connsiteY3" fmla="*/ 121455 h 141192"/>
                <a:gd name="connsiteX4" fmla="*/ 18459 w 631658"/>
                <a:gd name="connsiteY4" fmla="*/ 138124 h 141192"/>
                <a:gd name="connsiteX5" fmla="*/ 13697 w 631658"/>
                <a:gd name="connsiteY5" fmla="*/ 4811 h 141192"/>
                <a:gd name="connsiteX0" fmla="*/ 12836 w 630797"/>
                <a:gd name="connsiteY0" fmla="*/ 4811 h 141192"/>
                <a:gd name="connsiteX1" fmla="*/ 296497 w 630797"/>
                <a:gd name="connsiteY1" fmla="*/ 40530 h 141192"/>
                <a:gd name="connsiteX2" fmla="*/ 630239 w 630797"/>
                <a:gd name="connsiteY2" fmla="*/ 81121 h 141192"/>
                <a:gd name="connsiteX3" fmla="*/ 263161 w 630797"/>
                <a:gd name="connsiteY3" fmla="*/ 121455 h 141192"/>
                <a:gd name="connsiteX4" fmla="*/ 17598 w 630797"/>
                <a:gd name="connsiteY4" fmla="*/ 138124 h 141192"/>
                <a:gd name="connsiteX5" fmla="*/ 12836 w 630797"/>
                <a:gd name="connsiteY5" fmla="*/ 4811 h 141192"/>
                <a:gd name="connsiteX0" fmla="*/ 12836 w 630797"/>
                <a:gd name="connsiteY0" fmla="*/ 4811 h 142114"/>
                <a:gd name="connsiteX1" fmla="*/ 296497 w 630797"/>
                <a:gd name="connsiteY1" fmla="*/ 40530 h 142114"/>
                <a:gd name="connsiteX2" fmla="*/ 630239 w 630797"/>
                <a:gd name="connsiteY2" fmla="*/ 81121 h 142114"/>
                <a:gd name="connsiteX3" fmla="*/ 263161 w 630797"/>
                <a:gd name="connsiteY3" fmla="*/ 121455 h 142114"/>
                <a:gd name="connsiteX4" fmla="*/ 17598 w 630797"/>
                <a:gd name="connsiteY4" fmla="*/ 138124 h 142114"/>
                <a:gd name="connsiteX5" fmla="*/ 12836 w 630797"/>
                <a:gd name="connsiteY5" fmla="*/ 4811 h 142114"/>
                <a:gd name="connsiteX0" fmla="*/ 34266 w 652227"/>
                <a:gd name="connsiteY0" fmla="*/ 4811 h 122077"/>
                <a:gd name="connsiteX1" fmla="*/ 317927 w 652227"/>
                <a:gd name="connsiteY1" fmla="*/ 40530 h 122077"/>
                <a:gd name="connsiteX2" fmla="*/ 651669 w 652227"/>
                <a:gd name="connsiteY2" fmla="*/ 81121 h 122077"/>
                <a:gd name="connsiteX3" fmla="*/ 284591 w 652227"/>
                <a:gd name="connsiteY3" fmla="*/ 121455 h 122077"/>
                <a:gd name="connsiteX4" fmla="*/ 8074 w 652227"/>
                <a:gd name="connsiteY4" fmla="*/ 80443 h 122077"/>
                <a:gd name="connsiteX5" fmla="*/ 34266 w 652227"/>
                <a:gd name="connsiteY5" fmla="*/ 4811 h 122077"/>
                <a:gd name="connsiteX0" fmla="*/ 48434 w 650296"/>
                <a:gd name="connsiteY0" fmla="*/ 8354 h 100624"/>
                <a:gd name="connsiteX1" fmla="*/ 315996 w 650296"/>
                <a:gd name="connsiteY1" fmla="*/ 19077 h 100624"/>
                <a:gd name="connsiteX2" fmla="*/ 649738 w 650296"/>
                <a:gd name="connsiteY2" fmla="*/ 59668 h 100624"/>
                <a:gd name="connsiteX3" fmla="*/ 282660 w 650296"/>
                <a:gd name="connsiteY3" fmla="*/ 100002 h 100624"/>
                <a:gd name="connsiteX4" fmla="*/ 6143 w 650296"/>
                <a:gd name="connsiteY4" fmla="*/ 58990 h 100624"/>
                <a:gd name="connsiteX5" fmla="*/ 48434 w 650296"/>
                <a:gd name="connsiteY5" fmla="*/ 8354 h 10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296" h="100624">
                  <a:moveTo>
                    <a:pt x="48434" y="8354"/>
                  </a:moveTo>
                  <a:cubicBezTo>
                    <a:pt x="73931" y="-10696"/>
                    <a:pt x="221442" y="7171"/>
                    <a:pt x="315996" y="19077"/>
                  </a:cubicBezTo>
                  <a:cubicBezTo>
                    <a:pt x="374855" y="23082"/>
                    <a:pt x="664698" y="12800"/>
                    <a:pt x="649738" y="59668"/>
                  </a:cubicBezTo>
                  <a:cubicBezTo>
                    <a:pt x="658348" y="80257"/>
                    <a:pt x="405019" y="86557"/>
                    <a:pt x="282660" y="100002"/>
                  </a:cubicBezTo>
                  <a:cubicBezTo>
                    <a:pt x="200806" y="105558"/>
                    <a:pt x="40372" y="72485"/>
                    <a:pt x="6143" y="58990"/>
                  </a:cubicBezTo>
                  <a:cubicBezTo>
                    <a:pt x="-16875" y="45509"/>
                    <a:pt x="30971" y="48029"/>
                    <a:pt x="48434" y="8354"/>
                  </a:cubicBezTo>
                  <a:close/>
                </a:path>
              </a:pathLst>
            </a:custGeom>
            <a:solidFill>
              <a:srgbClr val="8B9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4" name="Freeform 23"/>
          <p:cNvSpPr>
            <a:spLocks noEditPoints="1"/>
          </p:cNvSpPr>
          <p:nvPr/>
        </p:nvSpPr>
        <p:spPr bwMode="auto">
          <a:xfrm>
            <a:off x="9244279" y="6293170"/>
            <a:ext cx="2963269" cy="647700"/>
          </a:xfrm>
          <a:custGeom>
            <a:avLst/>
            <a:gdLst>
              <a:gd name="T0" fmla="*/ 175 w 194"/>
              <a:gd name="T1" fmla="*/ 0 h 39"/>
              <a:gd name="T2" fmla="*/ 165 w 194"/>
              <a:gd name="T3" fmla="*/ 4 h 39"/>
              <a:gd name="T4" fmla="*/ 144 w 194"/>
              <a:gd name="T5" fmla="*/ 4 h 39"/>
              <a:gd name="T6" fmla="*/ 126 w 194"/>
              <a:gd name="T7" fmla="*/ 8 h 39"/>
              <a:gd name="T8" fmla="*/ 102 w 194"/>
              <a:gd name="T9" fmla="*/ 1 h 39"/>
              <a:gd name="T10" fmla="*/ 73 w 194"/>
              <a:gd name="T11" fmla="*/ 8 h 39"/>
              <a:gd name="T12" fmla="*/ 65 w 194"/>
              <a:gd name="T13" fmla="*/ 0 h 39"/>
              <a:gd name="T14" fmla="*/ 36 w 194"/>
              <a:gd name="T15" fmla="*/ 10 h 39"/>
              <a:gd name="T16" fmla="*/ 19 w 194"/>
              <a:gd name="T17" fmla="*/ 8 h 39"/>
              <a:gd name="T18" fmla="*/ 4 w 194"/>
              <a:gd name="T19" fmla="*/ 8 h 39"/>
              <a:gd name="T20" fmla="*/ 2 w 194"/>
              <a:gd name="T21" fmla="*/ 21 h 39"/>
              <a:gd name="T22" fmla="*/ 14 w 194"/>
              <a:gd name="T23" fmla="*/ 16 h 39"/>
              <a:gd name="T24" fmla="*/ 8 w 194"/>
              <a:gd name="T25" fmla="*/ 17 h 39"/>
              <a:gd name="T26" fmla="*/ 11 w 194"/>
              <a:gd name="T27" fmla="*/ 16 h 39"/>
              <a:gd name="T28" fmla="*/ 14 w 194"/>
              <a:gd name="T29" fmla="*/ 21 h 39"/>
              <a:gd name="T30" fmla="*/ 19 w 194"/>
              <a:gd name="T31" fmla="*/ 16 h 39"/>
              <a:gd name="T32" fmla="*/ 23 w 194"/>
              <a:gd name="T33" fmla="*/ 16 h 39"/>
              <a:gd name="T34" fmla="*/ 38 w 194"/>
              <a:gd name="T35" fmla="*/ 11 h 39"/>
              <a:gd name="T36" fmla="*/ 43 w 194"/>
              <a:gd name="T37" fmla="*/ 8 h 39"/>
              <a:gd name="T38" fmla="*/ 46 w 194"/>
              <a:gd name="T39" fmla="*/ 15 h 39"/>
              <a:gd name="T40" fmla="*/ 49 w 194"/>
              <a:gd name="T41" fmla="*/ 11 h 39"/>
              <a:gd name="T42" fmla="*/ 53 w 194"/>
              <a:gd name="T43" fmla="*/ 15 h 39"/>
              <a:gd name="T44" fmla="*/ 56 w 194"/>
              <a:gd name="T45" fmla="*/ 15 h 39"/>
              <a:gd name="T46" fmla="*/ 87 w 194"/>
              <a:gd name="T47" fmla="*/ 9 h 39"/>
              <a:gd name="T48" fmla="*/ 65 w 194"/>
              <a:gd name="T49" fmla="*/ 20 h 39"/>
              <a:gd name="T50" fmla="*/ 73 w 194"/>
              <a:gd name="T51" fmla="*/ 18 h 39"/>
              <a:gd name="T52" fmla="*/ 81 w 194"/>
              <a:gd name="T53" fmla="*/ 16 h 39"/>
              <a:gd name="T54" fmla="*/ 85 w 194"/>
              <a:gd name="T55" fmla="*/ 12 h 39"/>
              <a:gd name="T56" fmla="*/ 86 w 194"/>
              <a:gd name="T57" fmla="*/ 15 h 39"/>
              <a:gd name="T58" fmla="*/ 87 w 194"/>
              <a:gd name="T59" fmla="*/ 16 h 39"/>
              <a:gd name="T60" fmla="*/ 94 w 194"/>
              <a:gd name="T61" fmla="*/ 13 h 39"/>
              <a:gd name="T62" fmla="*/ 113 w 194"/>
              <a:gd name="T63" fmla="*/ 4 h 39"/>
              <a:gd name="T64" fmla="*/ 111 w 194"/>
              <a:gd name="T65" fmla="*/ 5 h 39"/>
              <a:gd name="T66" fmla="*/ 105 w 194"/>
              <a:gd name="T67" fmla="*/ 15 h 39"/>
              <a:gd name="T68" fmla="*/ 109 w 194"/>
              <a:gd name="T69" fmla="*/ 13 h 39"/>
              <a:gd name="T70" fmla="*/ 113 w 194"/>
              <a:gd name="T71" fmla="*/ 15 h 39"/>
              <a:gd name="T72" fmla="*/ 116 w 194"/>
              <a:gd name="T73" fmla="*/ 16 h 39"/>
              <a:gd name="T74" fmla="*/ 119 w 194"/>
              <a:gd name="T75" fmla="*/ 16 h 39"/>
              <a:gd name="T76" fmla="*/ 121 w 194"/>
              <a:gd name="T77" fmla="*/ 11 h 39"/>
              <a:gd name="T78" fmla="*/ 128 w 194"/>
              <a:gd name="T79" fmla="*/ 13 h 39"/>
              <a:gd name="T80" fmla="*/ 138 w 194"/>
              <a:gd name="T81" fmla="*/ 6 h 39"/>
              <a:gd name="T82" fmla="*/ 136 w 194"/>
              <a:gd name="T83" fmla="*/ 7 h 39"/>
              <a:gd name="T84" fmla="*/ 132 w 194"/>
              <a:gd name="T85" fmla="*/ 11 h 39"/>
              <a:gd name="T86" fmla="*/ 134 w 194"/>
              <a:gd name="T87" fmla="*/ 15 h 39"/>
              <a:gd name="T88" fmla="*/ 140 w 194"/>
              <a:gd name="T89" fmla="*/ 13 h 39"/>
              <a:gd name="T90" fmla="*/ 145 w 194"/>
              <a:gd name="T91" fmla="*/ 12 h 39"/>
              <a:gd name="T92" fmla="*/ 164 w 194"/>
              <a:gd name="T93" fmla="*/ 4 h 39"/>
              <a:gd name="T94" fmla="*/ 161 w 194"/>
              <a:gd name="T95" fmla="*/ 5 h 39"/>
              <a:gd name="T96" fmla="*/ 154 w 194"/>
              <a:gd name="T97" fmla="*/ 9 h 39"/>
              <a:gd name="T98" fmla="*/ 151 w 194"/>
              <a:gd name="T99" fmla="*/ 15 h 39"/>
              <a:gd name="T100" fmla="*/ 156 w 194"/>
              <a:gd name="T101" fmla="*/ 14 h 39"/>
              <a:gd name="T102" fmla="*/ 160 w 194"/>
              <a:gd name="T103" fmla="*/ 14 h 39"/>
              <a:gd name="T104" fmla="*/ 160 w 194"/>
              <a:gd name="T105" fmla="*/ 11 h 39"/>
              <a:gd name="T106" fmla="*/ 166 w 194"/>
              <a:gd name="T107" fmla="*/ 13 h 39"/>
              <a:gd name="T108" fmla="*/ 169 w 194"/>
              <a:gd name="T109" fmla="*/ 15 h 39"/>
              <a:gd name="T110" fmla="*/ 172 w 194"/>
              <a:gd name="T111" fmla="*/ 10 h 39"/>
              <a:gd name="T112" fmla="*/ 190 w 194"/>
              <a:gd name="T113" fmla="*/ 7 h 39"/>
              <a:gd name="T114" fmla="*/ 186 w 194"/>
              <a:gd name="T115" fmla="*/ 6 h 39"/>
              <a:gd name="T116" fmla="*/ 176 w 194"/>
              <a:gd name="T117" fmla="*/ 7 h 39"/>
              <a:gd name="T118" fmla="*/ 179 w 194"/>
              <a:gd name="T119" fmla="*/ 12 h 39"/>
              <a:gd name="T120" fmla="*/ 184 w 194"/>
              <a:gd name="T121" fmla="*/ 11 h 39"/>
              <a:gd name="T122" fmla="*/ 187 w 194"/>
              <a:gd name="T123" fmla="*/ 1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4" h="39">
                <a:moveTo>
                  <a:pt x="194" y="12"/>
                </a:moveTo>
                <a:cubicBezTo>
                  <a:pt x="194" y="11"/>
                  <a:pt x="194" y="11"/>
                  <a:pt x="193" y="11"/>
                </a:cubicBezTo>
                <a:cubicBezTo>
                  <a:pt x="194" y="11"/>
                  <a:pt x="194" y="11"/>
                  <a:pt x="194" y="11"/>
                </a:cubicBezTo>
                <a:cubicBezTo>
                  <a:pt x="194" y="11"/>
                  <a:pt x="193" y="11"/>
                  <a:pt x="193" y="11"/>
                </a:cubicBezTo>
                <a:cubicBezTo>
                  <a:pt x="193" y="10"/>
                  <a:pt x="192" y="10"/>
                  <a:pt x="192" y="9"/>
                </a:cubicBezTo>
                <a:cubicBezTo>
                  <a:pt x="192" y="9"/>
                  <a:pt x="192" y="9"/>
                  <a:pt x="192" y="9"/>
                </a:cubicBezTo>
                <a:cubicBezTo>
                  <a:pt x="193" y="9"/>
                  <a:pt x="193" y="10"/>
                  <a:pt x="194" y="10"/>
                </a:cubicBezTo>
                <a:cubicBezTo>
                  <a:pt x="194" y="8"/>
                  <a:pt x="194" y="8"/>
                  <a:pt x="194" y="8"/>
                </a:cubicBezTo>
                <a:cubicBezTo>
                  <a:pt x="193" y="7"/>
                  <a:pt x="193" y="6"/>
                  <a:pt x="192" y="6"/>
                </a:cubicBezTo>
                <a:cubicBezTo>
                  <a:pt x="192" y="5"/>
                  <a:pt x="193" y="5"/>
                  <a:pt x="194" y="5"/>
                </a:cubicBezTo>
                <a:cubicBezTo>
                  <a:pt x="194" y="4"/>
                  <a:pt x="194" y="4"/>
                  <a:pt x="194" y="4"/>
                </a:cubicBezTo>
                <a:cubicBezTo>
                  <a:pt x="193" y="4"/>
                  <a:pt x="192" y="5"/>
                  <a:pt x="191" y="5"/>
                </a:cubicBezTo>
                <a:cubicBezTo>
                  <a:pt x="191" y="5"/>
                  <a:pt x="190" y="5"/>
                  <a:pt x="190" y="5"/>
                </a:cubicBezTo>
                <a:cubicBezTo>
                  <a:pt x="192" y="4"/>
                  <a:pt x="193" y="4"/>
                  <a:pt x="194" y="3"/>
                </a:cubicBezTo>
                <a:cubicBezTo>
                  <a:pt x="194" y="3"/>
                  <a:pt x="194" y="3"/>
                  <a:pt x="194" y="3"/>
                </a:cubicBezTo>
                <a:cubicBezTo>
                  <a:pt x="192" y="4"/>
                  <a:pt x="191" y="4"/>
                  <a:pt x="189" y="5"/>
                </a:cubicBezTo>
                <a:cubicBezTo>
                  <a:pt x="187" y="3"/>
                  <a:pt x="185" y="3"/>
                  <a:pt x="185" y="3"/>
                </a:cubicBezTo>
                <a:cubicBezTo>
                  <a:pt x="186" y="4"/>
                  <a:pt x="187" y="4"/>
                  <a:pt x="189" y="5"/>
                </a:cubicBezTo>
                <a:cubicBezTo>
                  <a:pt x="188" y="5"/>
                  <a:pt x="187" y="5"/>
                  <a:pt x="187" y="5"/>
                </a:cubicBezTo>
                <a:cubicBezTo>
                  <a:pt x="184" y="4"/>
                  <a:pt x="180" y="2"/>
                  <a:pt x="175" y="0"/>
                </a:cubicBezTo>
                <a:cubicBezTo>
                  <a:pt x="175" y="0"/>
                  <a:pt x="181" y="2"/>
                  <a:pt x="186" y="6"/>
                </a:cubicBezTo>
                <a:cubicBezTo>
                  <a:pt x="184" y="7"/>
                  <a:pt x="182" y="8"/>
                  <a:pt x="181" y="9"/>
                </a:cubicBezTo>
                <a:cubicBezTo>
                  <a:pt x="181" y="9"/>
                  <a:pt x="181" y="9"/>
                  <a:pt x="181" y="9"/>
                </a:cubicBezTo>
                <a:cubicBezTo>
                  <a:pt x="181" y="9"/>
                  <a:pt x="181" y="9"/>
                  <a:pt x="181" y="9"/>
                </a:cubicBezTo>
                <a:cubicBezTo>
                  <a:pt x="181" y="9"/>
                  <a:pt x="181" y="9"/>
                  <a:pt x="181" y="9"/>
                </a:cubicBezTo>
                <a:cubicBezTo>
                  <a:pt x="180" y="9"/>
                  <a:pt x="180" y="9"/>
                  <a:pt x="179" y="8"/>
                </a:cubicBezTo>
                <a:cubicBezTo>
                  <a:pt x="182" y="7"/>
                  <a:pt x="183" y="7"/>
                  <a:pt x="183" y="7"/>
                </a:cubicBezTo>
                <a:cubicBezTo>
                  <a:pt x="182" y="7"/>
                  <a:pt x="181" y="8"/>
                  <a:pt x="179" y="8"/>
                </a:cubicBezTo>
                <a:cubicBezTo>
                  <a:pt x="178" y="7"/>
                  <a:pt x="177" y="7"/>
                  <a:pt x="176" y="6"/>
                </a:cubicBezTo>
                <a:cubicBezTo>
                  <a:pt x="174" y="4"/>
                  <a:pt x="171" y="3"/>
                  <a:pt x="171" y="3"/>
                </a:cubicBezTo>
                <a:cubicBezTo>
                  <a:pt x="173" y="4"/>
                  <a:pt x="174" y="5"/>
                  <a:pt x="175" y="6"/>
                </a:cubicBezTo>
                <a:cubicBezTo>
                  <a:pt x="173" y="5"/>
                  <a:pt x="172" y="5"/>
                  <a:pt x="172" y="5"/>
                </a:cubicBezTo>
                <a:cubicBezTo>
                  <a:pt x="173" y="5"/>
                  <a:pt x="174" y="6"/>
                  <a:pt x="175" y="6"/>
                </a:cubicBezTo>
                <a:cubicBezTo>
                  <a:pt x="176" y="7"/>
                  <a:pt x="176" y="9"/>
                  <a:pt x="176" y="10"/>
                </a:cubicBezTo>
                <a:cubicBezTo>
                  <a:pt x="175" y="10"/>
                  <a:pt x="175" y="10"/>
                  <a:pt x="174" y="10"/>
                </a:cubicBezTo>
                <a:cubicBezTo>
                  <a:pt x="174" y="10"/>
                  <a:pt x="174" y="10"/>
                  <a:pt x="173" y="10"/>
                </a:cubicBezTo>
                <a:cubicBezTo>
                  <a:pt x="173" y="10"/>
                  <a:pt x="173" y="10"/>
                  <a:pt x="173" y="10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5" y="10"/>
                  <a:pt x="174" y="10"/>
                  <a:pt x="173" y="10"/>
                </a:cubicBezTo>
                <a:cubicBezTo>
                  <a:pt x="171" y="7"/>
                  <a:pt x="168" y="5"/>
                  <a:pt x="165" y="4"/>
                </a:cubicBezTo>
                <a:cubicBezTo>
                  <a:pt x="170" y="2"/>
                  <a:pt x="173" y="0"/>
                  <a:pt x="173" y="0"/>
                </a:cubicBezTo>
                <a:cubicBezTo>
                  <a:pt x="170" y="2"/>
                  <a:pt x="167" y="3"/>
                  <a:pt x="165" y="4"/>
                </a:cubicBezTo>
                <a:cubicBezTo>
                  <a:pt x="165" y="4"/>
                  <a:pt x="164" y="4"/>
                  <a:pt x="164" y="4"/>
                </a:cubicBezTo>
                <a:cubicBezTo>
                  <a:pt x="165" y="4"/>
                  <a:pt x="165" y="4"/>
                  <a:pt x="165" y="4"/>
                </a:cubicBezTo>
                <a:cubicBezTo>
                  <a:pt x="165" y="4"/>
                  <a:pt x="164" y="4"/>
                  <a:pt x="164" y="4"/>
                </a:cubicBezTo>
                <a:cubicBezTo>
                  <a:pt x="163" y="3"/>
                  <a:pt x="162" y="3"/>
                  <a:pt x="162" y="3"/>
                </a:cubicBezTo>
                <a:cubicBezTo>
                  <a:pt x="163" y="3"/>
                  <a:pt x="163" y="4"/>
                  <a:pt x="164" y="4"/>
                </a:cubicBezTo>
                <a:cubicBezTo>
                  <a:pt x="163" y="4"/>
                  <a:pt x="162" y="4"/>
                  <a:pt x="162" y="4"/>
                </a:cubicBezTo>
                <a:cubicBezTo>
                  <a:pt x="159" y="3"/>
                  <a:pt x="156" y="2"/>
                  <a:pt x="153" y="0"/>
                </a:cubicBezTo>
                <a:cubicBezTo>
                  <a:pt x="153" y="0"/>
                  <a:pt x="157" y="2"/>
                  <a:pt x="161" y="4"/>
                </a:cubicBezTo>
                <a:cubicBezTo>
                  <a:pt x="158" y="5"/>
                  <a:pt x="156" y="6"/>
                  <a:pt x="154" y="7"/>
                </a:cubicBezTo>
                <a:cubicBezTo>
                  <a:pt x="152" y="6"/>
                  <a:pt x="150" y="5"/>
                  <a:pt x="150" y="5"/>
                </a:cubicBezTo>
                <a:cubicBezTo>
                  <a:pt x="151" y="6"/>
                  <a:pt x="153" y="7"/>
                  <a:pt x="154" y="7"/>
                </a:cubicBezTo>
                <a:cubicBezTo>
                  <a:pt x="153" y="8"/>
                  <a:pt x="152" y="9"/>
                  <a:pt x="152" y="9"/>
                </a:cubicBezTo>
                <a:cubicBezTo>
                  <a:pt x="151" y="10"/>
                  <a:pt x="149" y="10"/>
                  <a:pt x="149" y="10"/>
                </a:cubicBezTo>
                <a:cubicBezTo>
                  <a:pt x="148" y="8"/>
                  <a:pt x="146" y="6"/>
                  <a:pt x="144" y="5"/>
                </a:cubicBezTo>
                <a:cubicBezTo>
                  <a:pt x="148" y="2"/>
                  <a:pt x="152" y="1"/>
                  <a:pt x="152" y="1"/>
                </a:cubicBezTo>
                <a:cubicBezTo>
                  <a:pt x="149" y="2"/>
                  <a:pt x="146" y="3"/>
                  <a:pt x="144" y="4"/>
                </a:cubicBezTo>
                <a:cubicBezTo>
                  <a:pt x="143" y="4"/>
                  <a:pt x="143" y="4"/>
                  <a:pt x="143" y="4"/>
                </a:cubicBezTo>
                <a:cubicBezTo>
                  <a:pt x="144" y="4"/>
                  <a:pt x="144" y="4"/>
                  <a:pt x="144" y="4"/>
                </a:cubicBezTo>
                <a:cubicBezTo>
                  <a:pt x="144" y="4"/>
                  <a:pt x="143" y="4"/>
                  <a:pt x="143" y="4"/>
                </a:cubicBezTo>
                <a:cubicBezTo>
                  <a:pt x="142" y="4"/>
                  <a:pt x="142" y="3"/>
                  <a:pt x="142" y="3"/>
                </a:cubicBezTo>
                <a:cubicBezTo>
                  <a:pt x="142" y="4"/>
                  <a:pt x="143" y="4"/>
                  <a:pt x="143" y="4"/>
                </a:cubicBezTo>
                <a:cubicBezTo>
                  <a:pt x="141" y="4"/>
                  <a:pt x="139" y="5"/>
                  <a:pt x="138" y="5"/>
                </a:cubicBezTo>
                <a:cubicBezTo>
                  <a:pt x="135" y="4"/>
                  <a:pt x="133" y="4"/>
                  <a:pt x="133" y="4"/>
                </a:cubicBezTo>
                <a:cubicBezTo>
                  <a:pt x="135" y="4"/>
                  <a:pt x="136" y="5"/>
                  <a:pt x="137" y="5"/>
                </a:cubicBezTo>
                <a:cubicBezTo>
                  <a:pt x="137" y="6"/>
                  <a:pt x="136" y="6"/>
                  <a:pt x="135" y="6"/>
                </a:cubicBezTo>
                <a:cubicBezTo>
                  <a:pt x="132" y="4"/>
                  <a:pt x="128" y="2"/>
                  <a:pt x="123" y="1"/>
                </a:cubicBezTo>
                <a:cubicBezTo>
                  <a:pt x="123" y="1"/>
                  <a:pt x="129" y="3"/>
                  <a:pt x="134" y="7"/>
                </a:cubicBezTo>
                <a:cubicBezTo>
                  <a:pt x="133" y="7"/>
                  <a:pt x="133" y="8"/>
                  <a:pt x="132" y="8"/>
                </a:cubicBezTo>
                <a:cubicBezTo>
                  <a:pt x="132" y="8"/>
                  <a:pt x="132" y="8"/>
                  <a:pt x="131" y="8"/>
                </a:cubicBezTo>
                <a:cubicBezTo>
                  <a:pt x="131" y="8"/>
                  <a:pt x="132" y="8"/>
                  <a:pt x="132" y="9"/>
                </a:cubicBezTo>
                <a:cubicBezTo>
                  <a:pt x="131" y="9"/>
                  <a:pt x="131" y="9"/>
                  <a:pt x="131" y="9"/>
                </a:cubicBezTo>
                <a:cubicBezTo>
                  <a:pt x="130" y="9"/>
                  <a:pt x="130" y="9"/>
                  <a:pt x="130" y="9"/>
                </a:cubicBezTo>
                <a:cubicBezTo>
                  <a:pt x="130" y="9"/>
                  <a:pt x="131" y="9"/>
                  <a:pt x="131" y="10"/>
                </a:cubicBezTo>
                <a:cubicBezTo>
                  <a:pt x="130" y="10"/>
                  <a:pt x="130" y="10"/>
                  <a:pt x="130" y="10"/>
                </a:cubicBezTo>
                <a:cubicBezTo>
                  <a:pt x="129" y="10"/>
                  <a:pt x="129" y="10"/>
                  <a:pt x="128" y="9"/>
                </a:cubicBezTo>
                <a:cubicBezTo>
                  <a:pt x="131" y="8"/>
                  <a:pt x="133" y="7"/>
                  <a:pt x="133" y="7"/>
                </a:cubicBezTo>
                <a:cubicBezTo>
                  <a:pt x="131" y="8"/>
                  <a:pt x="130" y="8"/>
                  <a:pt x="128" y="9"/>
                </a:cubicBezTo>
                <a:cubicBezTo>
                  <a:pt x="127" y="9"/>
                  <a:pt x="127" y="9"/>
                  <a:pt x="126" y="8"/>
                </a:cubicBezTo>
                <a:cubicBezTo>
                  <a:pt x="124" y="5"/>
                  <a:pt x="121" y="4"/>
                  <a:pt x="121" y="4"/>
                </a:cubicBezTo>
                <a:cubicBezTo>
                  <a:pt x="123" y="5"/>
                  <a:pt x="124" y="6"/>
                  <a:pt x="125" y="7"/>
                </a:cubicBezTo>
                <a:cubicBezTo>
                  <a:pt x="122" y="6"/>
                  <a:pt x="120" y="5"/>
                  <a:pt x="120" y="5"/>
                </a:cubicBezTo>
                <a:cubicBezTo>
                  <a:pt x="122" y="6"/>
                  <a:pt x="124" y="7"/>
                  <a:pt x="125" y="8"/>
                </a:cubicBezTo>
                <a:cubicBezTo>
                  <a:pt x="126" y="9"/>
                  <a:pt x="126" y="10"/>
                  <a:pt x="126" y="10"/>
                </a:cubicBezTo>
                <a:cubicBezTo>
                  <a:pt x="125" y="10"/>
                  <a:pt x="124" y="11"/>
                  <a:pt x="124" y="11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4" y="10"/>
                  <a:pt x="125" y="10"/>
                  <a:pt x="125" y="10"/>
                </a:cubicBezTo>
                <a:cubicBezTo>
                  <a:pt x="124" y="10"/>
                  <a:pt x="123" y="10"/>
                  <a:pt x="123" y="11"/>
                </a:cubicBezTo>
                <a:cubicBezTo>
                  <a:pt x="121" y="7"/>
                  <a:pt x="117" y="6"/>
                  <a:pt x="115" y="5"/>
                </a:cubicBezTo>
                <a:cubicBezTo>
                  <a:pt x="119" y="2"/>
                  <a:pt x="123" y="1"/>
                  <a:pt x="123" y="1"/>
                </a:cubicBezTo>
                <a:cubicBezTo>
                  <a:pt x="120" y="2"/>
                  <a:pt x="117" y="3"/>
                  <a:pt x="114" y="5"/>
                </a:cubicBezTo>
                <a:cubicBezTo>
                  <a:pt x="114" y="5"/>
                  <a:pt x="114" y="4"/>
                  <a:pt x="114" y="4"/>
                </a:cubicBezTo>
                <a:cubicBezTo>
                  <a:pt x="114" y="4"/>
                  <a:pt x="115" y="4"/>
                  <a:pt x="115" y="4"/>
                </a:cubicBezTo>
                <a:cubicBezTo>
                  <a:pt x="114" y="4"/>
                  <a:pt x="114" y="4"/>
                  <a:pt x="113" y="4"/>
                </a:cubicBezTo>
                <a:cubicBezTo>
                  <a:pt x="112" y="4"/>
                  <a:pt x="112" y="4"/>
                  <a:pt x="112" y="4"/>
                </a:cubicBezTo>
                <a:cubicBezTo>
                  <a:pt x="112" y="4"/>
                  <a:pt x="113" y="4"/>
                  <a:pt x="113" y="4"/>
                </a:cubicBezTo>
                <a:cubicBezTo>
                  <a:pt x="112" y="5"/>
                  <a:pt x="112" y="5"/>
                  <a:pt x="111" y="5"/>
                </a:cubicBezTo>
                <a:cubicBezTo>
                  <a:pt x="109" y="4"/>
                  <a:pt x="106" y="2"/>
                  <a:pt x="102" y="1"/>
                </a:cubicBezTo>
                <a:cubicBezTo>
                  <a:pt x="102" y="1"/>
                  <a:pt x="106" y="3"/>
                  <a:pt x="110" y="5"/>
                </a:cubicBezTo>
                <a:cubicBezTo>
                  <a:pt x="108" y="6"/>
                  <a:pt x="105" y="7"/>
                  <a:pt x="104" y="8"/>
                </a:cubicBezTo>
                <a:cubicBezTo>
                  <a:pt x="101" y="7"/>
                  <a:pt x="99" y="6"/>
                  <a:pt x="99" y="6"/>
                </a:cubicBezTo>
                <a:cubicBezTo>
                  <a:pt x="101" y="7"/>
                  <a:pt x="102" y="7"/>
                  <a:pt x="103" y="8"/>
                </a:cubicBezTo>
                <a:cubicBezTo>
                  <a:pt x="101" y="10"/>
                  <a:pt x="100" y="11"/>
                  <a:pt x="99" y="12"/>
                </a:cubicBezTo>
                <a:cubicBezTo>
                  <a:pt x="99" y="12"/>
                  <a:pt x="99" y="12"/>
                  <a:pt x="98" y="12"/>
                </a:cubicBezTo>
                <a:cubicBezTo>
                  <a:pt x="98" y="11"/>
                  <a:pt x="97" y="9"/>
                  <a:pt x="96" y="8"/>
                </a:cubicBezTo>
                <a:cubicBezTo>
                  <a:pt x="94" y="6"/>
                  <a:pt x="91" y="4"/>
                  <a:pt x="91" y="4"/>
                </a:cubicBezTo>
                <a:cubicBezTo>
                  <a:pt x="94" y="6"/>
                  <a:pt x="95" y="7"/>
                  <a:pt x="96" y="8"/>
                </a:cubicBezTo>
                <a:cubicBezTo>
                  <a:pt x="94" y="9"/>
                  <a:pt x="93" y="9"/>
                  <a:pt x="92" y="10"/>
                </a:cubicBezTo>
                <a:cubicBezTo>
                  <a:pt x="89" y="6"/>
                  <a:pt x="84" y="5"/>
                  <a:pt x="83" y="5"/>
                </a:cubicBezTo>
                <a:cubicBezTo>
                  <a:pt x="84" y="4"/>
                  <a:pt x="84" y="4"/>
                  <a:pt x="84" y="4"/>
                </a:cubicBezTo>
                <a:cubicBezTo>
                  <a:pt x="83" y="4"/>
                  <a:pt x="83" y="5"/>
                  <a:pt x="83" y="5"/>
                </a:cubicBezTo>
                <a:cubicBezTo>
                  <a:pt x="82" y="5"/>
                  <a:pt x="82" y="5"/>
                  <a:pt x="82" y="5"/>
                </a:cubicBezTo>
                <a:cubicBezTo>
                  <a:pt x="82" y="5"/>
                  <a:pt x="82" y="5"/>
                  <a:pt x="82" y="5"/>
                </a:cubicBezTo>
                <a:cubicBezTo>
                  <a:pt x="82" y="5"/>
                  <a:pt x="82" y="5"/>
                  <a:pt x="81" y="5"/>
                </a:cubicBezTo>
                <a:cubicBezTo>
                  <a:pt x="79" y="4"/>
                  <a:pt x="76" y="3"/>
                  <a:pt x="72" y="2"/>
                </a:cubicBezTo>
                <a:cubicBezTo>
                  <a:pt x="72" y="2"/>
                  <a:pt x="76" y="3"/>
                  <a:pt x="80" y="5"/>
                </a:cubicBezTo>
                <a:cubicBezTo>
                  <a:pt x="78" y="6"/>
                  <a:pt x="76" y="7"/>
                  <a:pt x="74" y="8"/>
                </a:cubicBezTo>
                <a:cubicBezTo>
                  <a:pt x="74" y="8"/>
                  <a:pt x="73" y="8"/>
                  <a:pt x="73" y="8"/>
                </a:cubicBezTo>
                <a:cubicBezTo>
                  <a:pt x="74" y="7"/>
                  <a:pt x="76" y="7"/>
                  <a:pt x="76" y="7"/>
                </a:cubicBezTo>
                <a:cubicBezTo>
                  <a:pt x="75" y="7"/>
                  <a:pt x="74" y="7"/>
                  <a:pt x="72" y="8"/>
                </a:cubicBezTo>
                <a:cubicBezTo>
                  <a:pt x="71" y="7"/>
                  <a:pt x="69" y="6"/>
                  <a:pt x="69" y="6"/>
                </a:cubicBezTo>
                <a:cubicBezTo>
                  <a:pt x="70" y="7"/>
                  <a:pt x="71" y="7"/>
                  <a:pt x="72" y="8"/>
                </a:cubicBezTo>
                <a:cubicBezTo>
                  <a:pt x="67" y="9"/>
                  <a:pt x="65" y="11"/>
                  <a:pt x="63" y="12"/>
                </a:cubicBezTo>
                <a:cubicBezTo>
                  <a:pt x="63" y="12"/>
                  <a:pt x="63" y="12"/>
                  <a:pt x="63" y="12"/>
                </a:cubicBezTo>
                <a:cubicBezTo>
                  <a:pt x="63" y="12"/>
                  <a:pt x="63" y="12"/>
                  <a:pt x="63" y="12"/>
                </a:cubicBezTo>
                <a:cubicBezTo>
                  <a:pt x="62" y="13"/>
                  <a:pt x="61" y="14"/>
                  <a:pt x="61" y="15"/>
                </a:cubicBezTo>
                <a:cubicBezTo>
                  <a:pt x="61" y="15"/>
                  <a:pt x="61" y="15"/>
                  <a:pt x="60" y="15"/>
                </a:cubicBezTo>
                <a:cubicBezTo>
                  <a:pt x="60" y="14"/>
                  <a:pt x="60" y="13"/>
                  <a:pt x="60" y="13"/>
                </a:cubicBezTo>
                <a:cubicBezTo>
                  <a:pt x="63" y="11"/>
                  <a:pt x="65" y="10"/>
                  <a:pt x="65" y="10"/>
                </a:cubicBezTo>
                <a:cubicBezTo>
                  <a:pt x="63" y="11"/>
                  <a:pt x="61" y="12"/>
                  <a:pt x="59" y="12"/>
                </a:cubicBezTo>
                <a:cubicBezTo>
                  <a:pt x="58" y="10"/>
                  <a:pt x="57" y="9"/>
                  <a:pt x="55" y="8"/>
                </a:cubicBezTo>
                <a:cubicBezTo>
                  <a:pt x="56" y="7"/>
                  <a:pt x="56" y="7"/>
                  <a:pt x="56" y="7"/>
                </a:cubicBezTo>
                <a:cubicBezTo>
                  <a:pt x="56" y="7"/>
                  <a:pt x="55" y="7"/>
                  <a:pt x="55" y="7"/>
                </a:cubicBezTo>
                <a:cubicBezTo>
                  <a:pt x="54" y="7"/>
                  <a:pt x="53" y="6"/>
                  <a:pt x="53" y="6"/>
                </a:cubicBezTo>
                <a:cubicBezTo>
                  <a:pt x="54" y="7"/>
                  <a:pt x="54" y="7"/>
                  <a:pt x="55" y="8"/>
                </a:cubicBezTo>
                <a:cubicBezTo>
                  <a:pt x="54" y="8"/>
                  <a:pt x="52" y="9"/>
                  <a:pt x="51" y="9"/>
                </a:cubicBezTo>
                <a:cubicBezTo>
                  <a:pt x="51" y="9"/>
                  <a:pt x="50" y="9"/>
                  <a:pt x="50" y="8"/>
                </a:cubicBezTo>
                <a:cubicBezTo>
                  <a:pt x="55" y="3"/>
                  <a:pt x="64" y="0"/>
                  <a:pt x="65" y="0"/>
                </a:cubicBezTo>
                <a:cubicBezTo>
                  <a:pt x="60" y="1"/>
                  <a:pt x="56" y="3"/>
                  <a:pt x="53" y="5"/>
                </a:cubicBezTo>
                <a:cubicBezTo>
                  <a:pt x="51" y="6"/>
                  <a:pt x="49" y="6"/>
                  <a:pt x="47" y="7"/>
                </a:cubicBezTo>
                <a:cubicBezTo>
                  <a:pt x="47" y="7"/>
                  <a:pt x="47" y="7"/>
                  <a:pt x="46" y="7"/>
                </a:cubicBezTo>
                <a:cubicBezTo>
                  <a:pt x="46" y="7"/>
                  <a:pt x="46" y="7"/>
                  <a:pt x="47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50" y="4"/>
                  <a:pt x="56" y="3"/>
                  <a:pt x="57" y="3"/>
                </a:cubicBezTo>
                <a:cubicBezTo>
                  <a:pt x="51" y="3"/>
                  <a:pt x="47" y="5"/>
                  <a:pt x="45" y="7"/>
                </a:cubicBezTo>
                <a:cubicBezTo>
                  <a:pt x="45" y="7"/>
                  <a:pt x="44" y="7"/>
                  <a:pt x="44" y="7"/>
                </a:cubicBezTo>
                <a:cubicBezTo>
                  <a:pt x="44" y="7"/>
                  <a:pt x="45" y="7"/>
                  <a:pt x="45" y="7"/>
                </a:cubicBezTo>
                <a:cubicBezTo>
                  <a:pt x="45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2" y="6"/>
                  <a:pt x="40" y="5"/>
                  <a:pt x="38" y="5"/>
                </a:cubicBezTo>
                <a:cubicBezTo>
                  <a:pt x="36" y="3"/>
                  <a:pt x="34" y="2"/>
                  <a:pt x="34" y="2"/>
                </a:cubicBezTo>
                <a:cubicBezTo>
                  <a:pt x="35" y="3"/>
                  <a:pt x="36" y="3"/>
                  <a:pt x="37" y="4"/>
                </a:cubicBezTo>
                <a:cubicBezTo>
                  <a:pt x="36" y="4"/>
                  <a:pt x="36" y="4"/>
                  <a:pt x="35" y="4"/>
                </a:cubicBezTo>
                <a:cubicBezTo>
                  <a:pt x="35" y="4"/>
                  <a:pt x="36" y="4"/>
                  <a:pt x="37" y="4"/>
                </a:cubicBezTo>
                <a:cubicBezTo>
                  <a:pt x="38" y="6"/>
                  <a:pt x="39" y="8"/>
                  <a:pt x="39" y="9"/>
                </a:cubicBezTo>
                <a:cubicBezTo>
                  <a:pt x="38" y="9"/>
                  <a:pt x="37" y="10"/>
                  <a:pt x="37" y="10"/>
                </a:cubicBezTo>
                <a:cubicBezTo>
                  <a:pt x="37" y="10"/>
                  <a:pt x="37" y="10"/>
                  <a:pt x="36" y="10"/>
                </a:cubicBezTo>
                <a:cubicBezTo>
                  <a:pt x="33" y="3"/>
                  <a:pt x="25" y="2"/>
                  <a:pt x="25" y="2"/>
                </a:cubicBezTo>
                <a:cubicBezTo>
                  <a:pt x="30" y="4"/>
                  <a:pt x="33" y="6"/>
                  <a:pt x="34" y="9"/>
                </a:cubicBezTo>
                <a:cubicBezTo>
                  <a:pt x="32" y="7"/>
                  <a:pt x="28" y="4"/>
                  <a:pt x="22" y="2"/>
                </a:cubicBezTo>
                <a:cubicBezTo>
                  <a:pt x="24" y="3"/>
                  <a:pt x="32" y="7"/>
                  <a:pt x="33" y="14"/>
                </a:cubicBezTo>
                <a:cubicBezTo>
                  <a:pt x="33" y="14"/>
                  <a:pt x="33" y="14"/>
                  <a:pt x="33" y="14"/>
                </a:cubicBezTo>
                <a:cubicBezTo>
                  <a:pt x="32" y="13"/>
                  <a:pt x="31" y="12"/>
                  <a:pt x="29" y="10"/>
                </a:cubicBezTo>
                <a:cubicBezTo>
                  <a:pt x="27" y="8"/>
                  <a:pt x="24" y="6"/>
                  <a:pt x="24" y="6"/>
                </a:cubicBezTo>
                <a:cubicBezTo>
                  <a:pt x="26" y="7"/>
                  <a:pt x="27" y="8"/>
                  <a:pt x="27" y="9"/>
                </a:cubicBezTo>
                <a:cubicBezTo>
                  <a:pt x="26" y="8"/>
                  <a:pt x="25" y="7"/>
                  <a:pt x="24" y="7"/>
                </a:cubicBezTo>
                <a:cubicBezTo>
                  <a:pt x="24" y="7"/>
                  <a:pt x="28" y="9"/>
                  <a:pt x="29" y="12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3"/>
                  <a:pt x="29" y="13"/>
                  <a:pt x="29" y="13"/>
                </a:cubicBezTo>
                <a:cubicBezTo>
                  <a:pt x="28" y="12"/>
                  <a:pt x="26" y="11"/>
                  <a:pt x="24" y="9"/>
                </a:cubicBezTo>
                <a:cubicBezTo>
                  <a:pt x="24" y="9"/>
                  <a:pt x="26" y="11"/>
                  <a:pt x="27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4"/>
                  <a:pt x="27" y="14"/>
                </a:cubicBezTo>
                <a:cubicBezTo>
                  <a:pt x="27" y="14"/>
                  <a:pt x="27" y="14"/>
                  <a:pt x="27" y="14"/>
                </a:cubicBezTo>
                <a:cubicBezTo>
                  <a:pt x="23" y="8"/>
                  <a:pt x="12" y="4"/>
                  <a:pt x="12" y="4"/>
                </a:cubicBezTo>
                <a:cubicBezTo>
                  <a:pt x="15" y="5"/>
                  <a:pt x="17" y="6"/>
                  <a:pt x="19" y="8"/>
                </a:cubicBezTo>
                <a:cubicBezTo>
                  <a:pt x="17" y="7"/>
                  <a:pt x="15" y="6"/>
                  <a:pt x="15" y="6"/>
                </a:cubicBezTo>
                <a:cubicBezTo>
                  <a:pt x="18" y="7"/>
                  <a:pt x="19" y="8"/>
                  <a:pt x="21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1" y="9"/>
                  <a:pt x="20" y="10"/>
                  <a:pt x="20" y="10"/>
                </a:cubicBezTo>
                <a:cubicBezTo>
                  <a:pt x="18" y="9"/>
                  <a:pt x="15" y="8"/>
                  <a:pt x="12" y="7"/>
                </a:cubicBezTo>
                <a:cubicBezTo>
                  <a:pt x="14" y="7"/>
                  <a:pt x="16" y="8"/>
                  <a:pt x="18" y="10"/>
                </a:cubicBezTo>
                <a:cubicBezTo>
                  <a:pt x="18" y="10"/>
                  <a:pt x="18" y="10"/>
                  <a:pt x="17" y="10"/>
                </a:cubicBezTo>
                <a:cubicBezTo>
                  <a:pt x="17" y="10"/>
                  <a:pt x="18" y="10"/>
                  <a:pt x="19" y="10"/>
                </a:cubicBez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18" y="10"/>
                  <a:pt x="18" y="10"/>
                </a:cubicBezTo>
                <a:cubicBezTo>
                  <a:pt x="18" y="10"/>
                  <a:pt x="18" y="10"/>
                  <a:pt x="19" y="11"/>
                </a:cubicBezTo>
                <a:cubicBezTo>
                  <a:pt x="18" y="11"/>
                  <a:pt x="17" y="11"/>
                  <a:pt x="16" y="12"/>
                </a:cubicBezTo>
                <a:cubicBezTo>
                  <a:pt x="15" y="12"/>
                  <a:pt x="15" y="11"/>
                  <a:pt x="14" y="11"/>
                </a:cubicBezTo>
                <a:cubicBezTo>
                  <a:pt x="14" y="11"/>
                  <a:pt x="15" y="11"/>
                  <a:pt x="16" y="12"/>
                </a:cubicBezTo>
                <a:cubicBezTo>
                  <a:pt x="15" y="13"/>
                  <a:pt x="14" y="13"/>
                  <a:pt x="13" y="14"/>
                </a:cubicBezTo>
                <a:cubicBezTo>
                  <a:pt x="13" y="13"/>
                  <a:pt x="13" y="13"/>
                  <a:pt x="12" y="13"/>
                </a:cubicBezTo>
                <a:cubicBezTo>
                  <a:pt x="13" y="13"/>
                  <a:pt x="14" y="12"/>
                  <a:pt x="15" y="12"/>
                </a:cubicBezTo>
                <a:cubicBezTo>
                  <a:pt x="15" y="12"/>
                  <a:pt x="14" y="12"/>
                  <a:pt x="12" y="13"/>
                </a:cubicBezTo>
                <a:cubicBezTo>
                  <a:pt x="9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7" y="10"/>
                  <a:pt x="9" y="12"/>
                  <a:pt x="11" y="13"/>
                </a:cubicBezTo>
                <a:cubicBezTo>
                  <a:pt x="10" y="13"/>
                  <a:pt x="10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8" y="16"/>
                  <a:pt x="7" y="17"/>
                  <a:pt x="6" y="18"/>
                </a:cubicBezTo>
                <a:cubicBezTo>
                  <a:pt x="6" y="18"/>
                  <a:pt x="5" y="19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5" y="18"/>
                  <a:pt x="5" y="17"/>
                  <a:pt x="6" y="17"/>
                </a:cubicBezTo>
                <a:cubicBezTo>
                  <a:pt x="6" y="17"/>
                  <a:pt x="5" y="17"/>
                  <a:pt x="4" y="18"/>
                </a:cubicBezTo>
                <a:cubicBezTo>
                  <a:pt x="4" y="16"/>
                  <a:pt x="4" y="14"/>
                  <a:pt x="7" y="12"/>
                </a:cubicBezTo>
                <a:cubicBezTo>
                  <a:pt x="7" y="12"/>
                  <a:pt x="3" y="14"/>
                  <a:pt x="2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2" y="20"/>
                  <a:pt x="2" y="20"/>
                  <a:pt x="2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4"/>
                  <a:pt x="1" y="31"/>
                  <a:pt x="0" y="39"/>
                </a:cubicBezTo>
                <a:cubicBezTo>
                  <a:pt x="194" y="39"/>
                  <a:pt x="194" y="39"/>
                  <a:pt x="194" y="39"/>
                </a:cubicBezTo>
                <a:lnTo>
                  <a:pt x="194" y="12"/>
                </a:lnTo>
                <a:close/>
                <a:moveTo>
                  <a:pt x="6" y="19"/>
                </a:moveTo>
                <a:cubicBezTo>
                  <a:pt x="6" y="19"/>
                  <a:pt x="6" y="19"/>
                  <a:pt x="6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6" y="20"/>
                  <a:pt x="5" y="20"/>
                  <a:pt x="5" y="21"/>
                </a:cubicBezTo>
                <a:cubicBezTo>
                  <a:pt x="5" y="21"/>
                  <a:pt x="5" y="20"/>
                  <a:pt x="5" y="20"/>
                </a:cubicBezTo>
                <a:cubicBezTo>
                  <a:pt x="5" y="20"/>
                  <a:pt x="5" y="19"/>
                  <a:pt x="6" y="19"/>
                </a:cubicBezTo>
                <a:cubicBezTo>
                  <a:pt x="6" y="19"/>
                  <a:pt x="6" y="19"/>
                  <a:pt x="6" y="19"/>
                </a:cubicBezTo>
                <a:close/>
                <a:moveTo>
                  <a:pt x="19" y="11"/>
                </a:moveTo>
                <a:cubicBezTo>
                  <a:pt x="19" y="11"/>
                  <a:pt x="20" y="11"/>
                  <a:pt x="20" y="11"/>
                </a:cubicBezTo>
                <a:cubicBezTo>
                  <a:pt x="20" y="11"/>
                  <a:pt x="19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lose/>
                <a:moveTo>
                  <a:pt x="14" y="16"/>
                </a:moveTo>
                <a:cubicBezTo>
                  <a:pt x="14" y="16"/>
                  <a:pt x="14" y="16"/>
                  <a:pt x="14" y="16"/>
                </a:cubicBezTo>
                <a:cubicBezTo>
                  <a:pt x="14" y="16"/>
                  <a:pt x="13" y="16"/>
                  <a:pt x="12" y="16"/>
                </a:cubicBezTo>
                <a:cubicBezTo>
                  <a:pt x="12" y="15"/>
                  <a:pt x="13" y="15"/>
                  <a:pt x="13" y="15"/>
                </a:cubicBezTo>
                <a:cubicBezTo>
                  <a:pt x="13" y="15"/>
                  <a:pt x="14" y="16"/>
                  <a:pt x="14" y="16"/>
                </a:cubicBezTo>
                <a:close/>
                <a:moveTo>
                  <a:pt x="11" y="13"/>
                </a:moveTo>
                <a:cubicBezTo>
                  <a:pt x="12" y="14"/>
                  <a:pt x="12" y="14"/>
                  <a:pt x="12" y="14"/>
                </a:cubicBezTo>
                <a:cubicBezTo>
                  <a:pt x="12" y="15"/>
                  <a:pt x="12" y="15"/>
                  <a:pt x="11" y="15"/>
                </a:cubicBezTo>
                <a:cubicBezTo>
                  <a:pt x="11" y="15"/>
                  <a:pt x="10" y="15"/>
                  <a:pt x="10" y="15"/>
                </a:cubicBezTo>
                <a:cubicBezTo>
                  <a:pt x="10" y="14"/>
                  <a:pt x="11" y="14"/>
                  <a:pt x="11" y="13"/>
                </a:cubicBezTo>
                <a:close/>
                <a:moveTo>
                  <a:pt x="10" y="15"/>
                </a:moveTo>
                <a:cubicBezTo>
                  <a:pt x="10" y="15"/>
                  <a:pt x="11" y="15"/>
                  <a:pt x="11" y="15"/>
                </a:cubicBezTo>
                <a:cubicBezTo>
                  <a:pt x="11" y="15"/>
                  <a:pt x="11" y="15"/>
                  <a:pt x="11" y="15"/>
                </a:cubicBezTo>
                <a:cubicBezTo>
                  <a:pt x="11" y="15"/>
                  <a:pt x="11" y="16"/>
                  <a:pt x="10" y="16"/>
                </a:cubicBezTo>
                <a:cubicBezTo>
                  <a:pt x="10" y="15"/>
                  <a:pt x="10" y="15"/>
                  <a:pt x="9" y="15"/>
                </a:cubicBezTo>
                <a:cubicBezTo>
                  <a:pt x="9" y="15"/>
                  <a:pt x="10" y="15"/>
                  <a:pt x="10" y="15"/>
                </a:cubicBezTo>
                <a:close/>
                <a:moveTo>
                  <a:pt x="10" y="16"/>
                </a:moveTo>
                <a:cubicBezTo>
                  <a:pt x="10" y="17"/>
                  <a:pt x="9" y="17"/>
                  <a:pt x="9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9" y="17"/>
                  <a:pt x="10" y="16"/>
                  <a:pt x="10" y="16"/>
                </a:cubicBezTo>
                <a:cubicBezTo>
                  <a:pt x="10" y="16"/>
                  <a:pt x="10" y="16"/>
                  <a:pt x="10" y="16"/>
                </a:cubicBezTo>
                <a:close/>
                <a:moveTo>
                  <a:pt x="9" y="15"/>
                </a:moveTo>
                <a:cubicBezTo>
                  <a:pt x="9" y="15"/>
                  <a:pt x="10" y="16"/>
                  <a:pt x="10" y="16"/>
                </a:cubicBezTo>
                <a:cubicBezTo>
                  <a:pt x="9" y="16"/>
                  <a:pt x="9" y="16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6"/>
                  <a:pt x="9" y="16"/>
                  <a:pt x="9" y="15"/>
                </a:cubicBezTo>
                <a:close/>
                <a:moveTo>
                  <a:pt x="8" y="17"/>
                </a:move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lose/>
                <a:moveTo>
                  <a:pt x="7" y="19"/>
                </a:moveTo>
                <a:cubicBezTo>
                  <a:pt x="7" y="19"/>
                  <a:pt x="7" y="18"/>
                  <a:pt x="8" y="18"/>
                </a:cubicBezTo>
                <a:cubicBezTo>
                  <a:pt x="8" y="17"/>
                  <a:pt x="8" y="17"/>
                  <a:pt x="9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8" y="18"/>
                  <a:pt x="8" y="19"/>
                  <a:pt x="7" y="19"/>
                </a:cubicBezTo>
                <a:close/>
                <a:moveTo>
                  <a:pt x="9" y="21"/>
                </a:moveTo>
                <a:cubicBezTo>
                  <a:pt x="9" y="21"/>
                  <a:pt x="9" y="21"/>
                  <a:pt x="9" y="21"/>
                </a:cubicBezTo>
                <a:cubicBezTo>
                  <a:pt x="9" y="20"/>
                  <a:pt x="9" y="19"/>
                  <a:pt x="10" y="19"/>
                </a:cubicBezTo>
                <a:cubicBezTo>
                  <a:pt x="10" y="19"/>
                  <a:pt x="10" y="20"/>
                  <a:pt x="9" y="21"/>
                </a:cubicBezTo>
                <a:close/>
                <a:moveTo>
                  <a:pt x="11" y="19"/>
                </a:moveTo>
                <a:cubicBezTo>
                  <a:pt x="11" y="19"/>
                  <a:pt x="10" y="19"/>
                  <a:pt x="10" y="18"/>
                </a:cubicBezTo>
                <a:cubicBezTo>
                  <a:pt x="10" y="18"/>
                  <a:pt x="11" y="17"/>
                  <a:pt x="11" y="17"/>
                </a:cubicBezTo>
                <a:cubicBezTo>
                  <a:pt x="11" y="17"/>
                  <a:pt x="11" y="18"/>
                  <a:pt x="12" y="19"/>
                </a:cubicBezTo>
                <a:cubicBezTo>
                  <a:pt x="11" y="19"/>
                  <a:pt x="11" y="19"/>
                  <a:pt x="11" y="19"/>
                </a:cubicBezTo>
                <a:close/>
                <a:moveTo>
                  <a:pt x="11" y="16"/>
                </a:moveTo>
                <a:cubicBezTo>
                  <a:pt x="12" y="16"/>
                  <a:pt x="12" y="16"/>
                  <a:pt x="12" y="16"/>
                </a:cubicBezTo>
                <a:cubicBezTo>
                  <a:pt x="13" y="16"/>
                  <a:pt x="13" y="16"/>
                  <a:pt x="14" y="17"/>
                </a:cubicBezTo>
                <a:cubicBezTo>
                  <a:pt x="13" y="17"/>
                  <a:pt x="13" y="17"/>
                  <a:pt x="12" y="18"/>
                </a:cubicBezTo>
                <a:cubicBezTo>
                  <a:pt x="12" y="17"/>
                  <a:pt x="12" y="17"/>
                  <a:pt x="11" y="16"/>
                </a:cubicBezTo>
                <a:close/>
                <a:moveTo>
                  <a:pt x="13" y="18"/>
                </a:moveTo>
                <a:cubicBezTo>
                  <a:pt x="13" y="18"/>
                  <a:pt x="14" y="17"/>
                  <a:pt x="14" y="17"/>
                </a:cubicBezTo>
                <a:cubicBezTo>
                  <a:pt x="14" y="17"/>
                  <a:pt x="14" y="17"/>
                  <a:pt x="15" y="17"/>
                </a:cubicBezTo>
                <a:cubicBezTo>
                  <a:pt x="15" y="17"/>
                  <a:pt x="15" y="18"/>
                  <a:pt x="15" y="18"/>
                </a:cubicBezTo>
                <a:cubicBezTo>
                  <a:pt x="15" y="18"/>
                  <a:pt x="14" y="19"/>
                  <a:pt x="13" y="19"/>
                </a:cubicBezTo>
                <a:cubicBezTo>
                  <a:pt x="13" y="19"/>
                  <a:pt x="13" y="19"/>
                  <a:pt x="13" y="18"/>
                </a:cubicBezTo>
                <a:close/>
                <a:moveTo>
                  <a:pt x="13" y="19"/>
                </a:moveTo>
                <a:cubicBezTo>
                  <a:pt x="14" y="19"/>
                  <a:pt x="14" y="19"/>
                  <a:pt x="14" y="19"/>
                </a:cubicBezTo>
                <a:cubicBezTo>
                  <a:pt x="14" y="19"/>
                  <a:pt x="14" y="19"/>
                  <a:pt x="13" y="19"/>
                </a:cubicBezTo>
                <a:cubicBezTo>
                  <a:pt x="13" y="19"/>
                  <a:pt x="13" y="19"/>
                  <a:pt x="13" y="19"/>
                </a:cubicBezTo>
                <a:close/>
                <a:moveTo>
                  <a:pt x="14" y="21"/>
                </a:moveTo>
                <a:cubicBezTo>
                  <a:pt x="14" y="21"/>
                  <a:pt x="14" y="21"/>
                  <a:pt x="14" y="21"/>
                </a:cubicBezTo>
                <a:cubicBezTo>
                  <a:pt x="14" y="21"/>
                  <a:pt x="14" y="20"/>
                  <a:pt x="14" y="20"/>
                </a:cubicBezTo>
                <a:cubicBezTo>
                  <a:pt x="14" y="19"/>
                  <a:pt x="15" y="19"/>
                  <a:pt x="15" y="18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4" y="20"/>
                  <a:pt x="14" y="21"/>
                </a:cubicBezTo>
                <a:close/>
                <a:moveTo>
                  <a:pt x="17" y="17"/>
                </a:moveTo>
                <a:cubicBezTo>
                  <a:pt x="17" y="17"/>
                  <a:pt x="16" y="16"/>
                  <a:pt x="16" y="16"/>
                </a:cubicBez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6" y="16"/>
                </a:cubicBezTo>
                <a:cubicBezTo>
                  <a:pt x="15" y="15"/>
                  <a:pt x="14" y="15"/>
                  <a:pt x="14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5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6" y="15"/>
                  <a:pt x="17" y="16"/>
                  <a:pt x="18" y="17"/>
                </a:cubicBezTo>
                <a:cubicBezTo>
                  <a:pt x="17" y="17"/>
                  <a:pt x="17" y="17"/>
                  <a:pt x="17" y="17"/>
                </a:cubicBezTo>
                <a:close/>
                <a:moveTo>
                  <a:pt x="18" y="16"/>
                </a:moveTo>
                <a:cubicBezTo>
                  <a:pt x="18" y="16"/>
                  <a:pt x="17" y="15"/>
                  <a:pt x="17" y="15"/>
                </a:cubicBezTo>
                <a:cubicBezTo>
                  <a:pt x="17" y="15"/>
                  <a:pt x="18" y="16"/>
                  <a:pt x="18" y="16"/>
                </a:cubicBezTo>
                <a:cubicBezTo>
                  <a:pt x="18" y="16"/>
                  <a:pt x="18" y="16"/>
                  <a:pt x="18" y="16"/>
                </a:cubicBezTo>
                <a:close/>
                <a:moveTo>
                  <a:pt x="19" y="16"/>
                </a:moveTo>
                <a:cubicBezTo>
                  <a:pt x="17" y="15"/>
                  <a:pt x="16" y="15"/>
                  <a:pt x="15" y="14"/>
                </a:cubicBezTo>
                <a:cubicBezTo>
                  <a:pt x="15" y="14"/>
                  <a:pt x="15" y="14"/>
                  <a:pt x="14" y="14"/>
                </a:cubicBezTo>
                <a:cubicBezTo>
                  <a:pt x="15" y="13"/>
                  <a:pt x="15" y="13"/>
                  <a:pt x="16" y="12"/>
                </a:cubicBezTo>
                <a:cubicBezTo>
                  <a:pt x="17" y="13"/>
                  <a:pt x="18" y="14"/>
                  <a:pt x="19" y="16"/>
                </a:cubicBezTo>
                <a:cubicBezTo>
                  <a:pt x="19" y="16"/>
                  <a:pt x="19" y="16"/>
                  <a:pt x="19" y="16"/>
                </a:cubicBezTo>
                <a:close/>
                <a:moveTo>
                  <a:pt x="17" y="12"/>
                </a:moveTo>
                <a:cubicBezTo>
                  <a:pt x="17" y="12"/>
                  <a:pt x="18" y="13"/>
                  <a:pt x="19" y="14"/>
                </a:cubicBezTo>
                <a:cubicBezTo>
                  <a:pt x="18" y="13"/>
                  <a:pt x="17" y="13"/>
                  <a:pt x="16" y="12"/>
                </a:cubicBezTo>
                <a:cubicBezTo>
                  <a:pt x="17" y="12"/>
                  <a:pt x="18" y="11"/>
                  <a:pt x="19" y="11"/>
                </a:cubicBezTo>
                <a:cubicBezTo>
                  <a:pt x="19" y="11"/>
                  <a:pt x="21" y="13"/>
                  <a:pt x="21" y="14"/>
                </a:cubicBezTo>
                <a:cubicBezTo>
                  <a:pt x="21" y="15"/>
                  <a:pt x="21" y="15"/>
                  <a:pt x="20" y="15"/>
                </a:cubicBezTo>
                <a:cubicBezTo>
                  <a:pt x="20" y="15"/>
                  <a:pt x="20" y="15"/>
                  <a:pt x="20" y="15"/>
                </a:cubicBezTo>
                <a:cubicBezTo>
                  <a:pt x="20" y="14"/>
                  <a:pt x="19" y="13"/>
                  <a:pt x="17" y="12"/>
                </a:cubicBezTo>
                <a:close/>
                <a:moveTo>
                  <a:pt x="20" y="19"/>
                </a:moveTo>
                <a:cubicBezTo>
                  <a:pt x="20" y="19"/>
                  <a:pt x="20" y="19"/>
                  <a:pt x="20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20" y="19"/>
                  <a:pt x="20" y="19"/>
                  <a:pt x="20" y="19"/>
                </a:cubicBezTo>
                <a:close/>
                <a:moveTo>
                  <a:pt x="21" y="16"/>
                </a:moveTo>
                <a:cubicBezTo>
                  <a:pt x="21" y="15"/>
                  <a:pt x="21" y="15"/>
                  <a:pt x="21" y="15"/>
                </a:cubicBezTo>
                <a:cubicBezTo>
                  <a:pt x="21" y="15"/>
                  <a:pt x="21" y="15"/>
                  <a:pt x="21" y="15"/>
                </a:cubicBezTo>
                <a:cubicBezTo>
                  <a:pt x="21" y="15"/>
                  <a:pt x="21" y="15"/>
                  <a:pt x="21" y="16"/>
                </a:cubicBezTo>
                <a:close/>
                <a:moveTo>
                  <a:pt x="23" y="17"/>
                </a:moveTo>
                <a:cubicBezTo>
                  <a:pt x="23" y="17"/>
                  <a:pt x="23" y="17"/>
                  <a:pt x="23" y="16"/>
                </a:cubicBezTo>
                <a:cubicBezTo>
                  <a:pt x="23" y="16"/>
                  <a:pt x="23" y="16"/>
                  <a:pt x="23" y="17"/>
                </a:cubicBezTo>
                <a:cubicBezTo>
                  <a:pt x="23" y="17"/>
                  <a:pt x="23" y="17"/>
                  <a:pt x="23" y="17"/>
                </a:cubicBezTo>
                <a:close/>
                <a:moveTo>
                  <a:pt x="24" y="12"/>
                </a:moveTo>
                <a:cubicBezTo>
                  <a:pt x="23" y="11"/>
                  <a:pt x="22" y="11"/>
                  <a:pt x="20" y="10"/>
                </a:cubicBezTo>
                <a:cubicBezTo>
                  <a:pt x="21" y="10"/>
                  <a:pt x="21" y="9"/>
                  <a:pt x="21" y="9"/>
                </a:cubicBezTo>
                <a:cubicBezTo>
                  <a:pt x="22" y="10"/>
                  <a:pt x="23" y="11"/>
                  <a:pt x="24" y="12"/>
                </a:cubicBezTo>
                <a:cubicBezTo>
                  <a:pt x="24" y="12"/>
                  <a:pt x="24" y="12"/>
                  <a:pt x="24" y="12"/>
                </a:cubicBezTo>
                <a:close/>
                <a:moveTo>
                  <a:pt x="29" y="14"/>
                </a:moveTo>
                <a:cubicBezTo>
                  <a:pt x="29" y="14"/>
                  <a:pt x="29" y="14"/>
                  <a:pt x="29" y="13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4"/>
                  <a:pt x="29" y="14"/>
                  <a:pt x="29" y="14"/>
                </a:cubicBezTo>
                <a:close/>
                <a:moveTo>
                  <a:pt x="37" y="13"/>
                </a:moveTo>
                <a:cubicBezTo>
                  <a:pt x="37" y="12"/>
                  <a:pt x="37" y="12"/>
                  <a:pt x="37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38" y="11"/>
                  <a:pt x="38" y="11"/>
                  <a:pt x="38" y="12"/>
                </a:cubicBezTo>
                <a:cubicBezTo>
                  <a:pt x="38" y="12"/>
                  <a:pt x="37" y="13"/>
                  <a:pt x="37" y="13"/>
                </a:cubicBezTo>
                <a:close/>
                <a:moveTo>
                  <a:pt x="38" y="11"/>
                </a:moveTo>
                <a:cubicBezTo>
                  <a:pt x="38" y="11"/>
                  <a:pt x="38" y="11"/>
                  <a:pt x="38" y="11"/>
                </a:cubicBezTo>
                <a:cubicBezTo>
                  <a:pt x="38" y="11"/>
                  <a:pt x="38" y="10"/>
                  <a:pt x="39" y="10"/>
                </a:cubicBezTo>
                <a:cubicBezTo>
                  <a:pt x="39" y="10"/>
                  <a:pt x="38" y="11"/>
                  <a:pt x="38" y="11"/>
                </a:cubicBezTo>
                <a:close/>
                <a:moveTo>
                  <a:pt x="52" y="5"/>
                </a:moveTo>
                <a:cubicBezTo>
                  <a:pt x="50" y="6"/>
                  <a:pt x="49" y="7"/>
                  <a:pt x="48" y="8"/>
                </a:cubicBezTo>
                <a:cubicBezTo>
                  <a:pt x="48" y="8"/>
                  <a:pt x="48" y="8"/>
                  <a:pt x="48" y="7"/>
                </a:cubicBezTo>
                <a:cubicBezTo>
                  <a:pt x="49" y="7"/>
                  <a:pt x="51" y="6"/>
                  <a:pt x="52" y="5"/>
                </a:cubicBezTo>
                <a:close/>
                <a:moveTo>
                  <a:pt x="47" y="8"/>
                </a:moveTo>
                <a:cubicBezTo>
                  <a:pt x="47" y="8"/>
                  <a:pt x="48" y="8"/>
                  <a:pt x="48" y="8"/>
                </a:cubicBezTo>
                <a:cubicBezTo>
                  <a:pt x="48" y="8"/>
                  <a:pt x="47" y="9"/>
                  <a:pt x="47" y="9"/>
                </a:cubicBezTo>
                <a:cubicBezTo>
                  <a:pt x="46" y="9"/>
                  <a:pt x="46" y="9"/>
                  <a:pt x="46" y="9"/>
                </a:cubicBezTo>
                <a:cubicBezTo>
                  <a:pt x="46" y="8"/>
                  <a:pt x="47" y="8"/>
                  <a:pt x="47" y="8"/>
                </a:cubicBezTo>
                <a:close/>
                <a:moveTo>
                  <a:pt x="46" y="7"/>
                </a:moveTo>
                <a:cubicBezTo>
                  <a:pt x="46" y="7"/>
                  <a:pt x="46" y="7"/>
                  <a:pt x="47" y="7"/>
                </a:cubicBezTo>
                <a:cubicBezTo>
                  <a:pt x="46" y="8"/>
                  <a:pt x="46" y="8"/>
                  <a:pt x="46" y="8"/>
                </a:cubicBezTo>
                <a:cubicBezTo>
                  <a:pt x="46" y="8"/>
                  <a:pt x="46" y="7"/>
                  <a:pt x="46" y="7"/>
                </a:cubicBezTo>
                <a:close/>
                <a:moveTo>
                  <a:pt x="38" y="5"/>
                </a:moveTo>
                <a:cubicBezTo>
                  <a:pt x="39" y="5"/>
                  <a:pt x="41" y="6"/>
                  <a:pt x="43" y="8"/>
                </a:cubicBezTo>
                <a:cubicBezTo>
                  <a:pt x="42" y="8"/>
                  <a:pt x="41" y="8"/>
                  <a:pt x="40" y="8"/>
                </a:cubicBezTo>
                <a:cubicBezTo>
                  <a:pt x="40" y="7"/>
                  <a:pt x="39" y="6"/>
                  <a:pt x="38" y="5"/>
                </a:cubicBezTo>
                <a:close/>
                <a:moveTo>
                  <a:pt x="41" y="11"/>
                </a:moveTo>
                <a:cubicBezTo>
                  <a:pt x="41" y="10"/>
                  <a:pt x="41" y="10"/>
                  <a:pt x="41" y="9"/>
                </a:cubicBezTo>
                <a:cubicBezTo>
                  <a:pt x="41" y="9"/>
                  <a:pt x="42" y="8"/>
                  <a:pt x="43" y="8"/>
                </a:cubicBezTo>
                <a:cubicBezTo>
                  <a:pt x="43" y="8"/>
                  <a:pt x="43" y="8"/>
                  <a:pt x="44" y="8"/>
                </a:cubicBezTo>
                <a:cubicBezTo>
                  <a:pt x="43" y="9"/>
                  <a:pt x="42" y="9"/>
                  <a:pt x="42" y="10"/>
                </a:cubicBezTo>
                <a:cubicBezTo>
                  <a:pt x="42" y="10"/>
                  <a:pt x="41" y="10"/>
                  <a:pt x="41" y="11"/>
                </a:cubicBezTo>
                <a:close/>
                <a:moveTo>
                  <a:pt x="44" y="13"/>
                </a:moveTo>
                <a:cubicBezTo>
                  <a:pt x="44" y="13"/>
                  <a:pt x="43" y="13"/>
                  <a:pt x="43" y="13"/>
                </a:cubicBezTo>
                <a:cubicBezTo>
                  <a:pt x="43" y="12"/>
                  <a:pt x="43" y="12"/>
                  <a:pt x="44" y="11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3"/>
                </a:cubicBezTo>
                <a:close/>
                <a:moveTo>
                  <a:pt x="44" y="12"/>
                </a:moveTo>
                <a:cubicBezTo>
                  <a:pt x="44" y="12"/>
                  <a:pt x="44" y="11"/>
                  <a:pt x="44" y="11"/>
                </a:cubicBezTo>
                <a:cubicBezTo>
                  <a:pt x="44" y="11"/>
                  <a:pt x="44" y="11"/>
                  <a:pt x="44" y="11"/>
                </a:cubicBezTo>
                <a:cubicBezTo>
                  <a:pt x="44" y="11"/>
                  <a:pt x="44" y="11"/>
                  <a:pt x="45" y="11"/>
                </a:cubicBezTo>
                <a:cubicBezTo>
                  <a:pt x="45" y="11"/>
                  <a:pt x="45" y="12"/>
                  <a:pt x="44" y="12"/>
                </a:cubicBezTo>
                <a:close/>
                <a:moveTo>
                  <a:pt x="44" y="11"/>
                </a:moveTo>
                <a:cubicBezTo>
                  <a:pt x="44" y="10"/>
                  <a:pt x="44" y="10"/>
                  <a:pt x="44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5" y="9"/>
                  <a:pt x="46" y="9"/>
                  <a:pt x="46" y="10"/>
                </a:cubicBezTo>
                <a:cubicBezTo>
                  <a:pt x="46" y="10"/>
                  <a:pt x="45" y="11"/>
                  <a:pt x="45" y="11"/>
                </a:cubicBezTo>
                <a:cubicBezTo>
                  <a:pt x="45" y="11"/>
                  <a:pt x="44" y="11"/>
                  <a:pt x="44" y="11"/>
                </a:cubicBezTo>
                <a:close/>
                <a:moveTo>
                  <a:pt x="46" y="15"/>
                </a:moveTo>
                <a:cubicBezTo>
                  <a:pt x="46" y="15"/>
                  <a:pt x="46" y="15"/>
                  <a:pt x="46" y="14"/>
                </a:cubicBezTo>
                <a:cubicBezTo>
                  <a:pt x="46" y="14"/>
                  <a:pt x="47" y="14"/>
                  <a:pt x="47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6" y="15"/>
                  <a:pt x="46" y="15"/>
                  <a:pt x="46" y="15"/>
                </a:cubicBezTo>
                <a:close/>
                <a:moveTo>
                  <a:pt x="47" y="13"/>
                </a:moveTo>
                <a:cubicBezTo>
                  <a:pt x="47" y="13"/>
                  <a:pt x="47" y="13"/>
                  <a:pt x="47" y="13"/>
                </a:cubicBezTo>
                <a:cubicBezTo>
                  <a:pt x="47" y="13"/>
                  <a:pt x="47" y="12"/>
                  <a:pt x="47" y="12"/>
                </a:cubicBezTo>
                <a:cubicBezTo>
                  <a:pt x="47" y="12"/>
                  <a:pt x="48" y="12"/>
                  <a:pt x="48" y="13"/>
                </a:cubicBezTo>
                <a:cubicBezTo>
                  <a:pt x="48" y="13"/>
                  <a:pt x="47" y="13"/>
                  <a:pt x="47" y="13"/>
                </a:cubicBezTo>
                <a:close/>
                <a:moveTo>
                  <a:pt x="48" y="12"/>
                </a:moveTo>
                <a:cubicBezTo>
                  <a:pt x="48" y="12"/>
                  <a:pt x="47" y="12"/>
                  <a:pt x="47" y="12"/>
                </a:cubicBezTo>
                <a:cubicBezTo>
                  <a:pt x="47" y="12"/>
                  <a:pt x="47" y="11"/>
                  <a:pt x="48" y="11"/>
                </a:cubicBezTo>
                <a:cubicBezTo>
                  <a:pt x="48" y="11"/>
                  <a:pt x="48" y="12"/>
                  <a:pt x="49" y="12"/>
                </a:cubicBezTo>
                <a:cubicBezTo>
                  <a:pt x="48" y="12"/>
                  <a:pt x="48" y="12"/>
                  <a:pt x="48" y="12"/>
                </a:cubicBezTo>
                <a:close/>
                <a:moveTo>
                  <a:pt x="48" y="10"/>
                </a:moveTo>
                <a:cubicBezTo>
                  <a:pt x="49" y="10"/>
                  <a:pt x="49" y="9"/>
                  <a:pt x="49" y="9"/>
                </a:cubicBezTo>
                <a:cubicBezTo>
                  <a:pt x="50" y="9"/>
                  <a:pt x="50" y="9"/>
                  <a:pt x="51" y="10"/>
                </a:cubicBezTo>
                <a:cubicBezTo>
                  <a:pt x="50" y="10"/>
                  <a:pt x="50" y="11"/>
                  <a:pt x="49" y="11"/>
                </a:cubicBezTo>
                <a:cubicBezTo>
                  <a:pt x="49" y="11"/>
                  <a:pt x="49" y="10"/>
                  <a:pt x="48" y="10"/>
                </a:cubicBezTo>
                <a:close/>
                <a:moveTo>
                  <a:pt x="50" y="15"/>
                </a:moveTo>
                <a:cubicBezTo>
                  <a:pt x="50" y="15"/>
                  <a:pt x="50" y="15"/>
                  <a:pt x="50" y="15"/>
                </a:cubicBezTo>
                <a:cubicBezTo>
                  <a:pt x="49" y="15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5"/>
                  <a:pt x="50" y="15"/>
                </a:cubicBezTo>
                <a:close/>
                <a:moveTo>
                  <a:pt x="51" y="12"/>
                </a:moveTo>
                <a:cubicBezTo>
                  <a:pt x="51" y="11"/>
                  <a:pt x="51" y="11"/>
                  <a:pt x="52" y="11"/>
                </a:cubicBezTo>
                <a:cubicBezTo>
                  <a:pt x="52" y="11"/>
                  <a:pt x="52" y="11"/>
                  <a:pt x="53" y="12"/>
                </a:cubicBezTo>
                <a:cubicBezTo>
                  <a:pt x="52" y="12"/>
                  <a:pt x="52" y="12"/>
                  <a:pt x="51" y="13"/>
                </a:cubicBezTo>
                <a:cubicBezTo>
                  <a:pt x="51" y="12"/>
                  <a:pt x="51" y="12"/>
                  <a:pt x="51" y="12"/>
                </a:cubicBezTo>
                <a:close/>
                <a:moveTo>
                  <a:pt x="52" y="13"/>
                </a:moveTo>
                <a:cubicBezTo>
                  <a:pt x="52" y="13"/>
                  <a:pt x="52" y="12"/>
                  <a:pt x="53" y="12"/>
                </a:cubicBezTo>
                <a:cubicBezTo>
                  <a:pt x="53" y="12"/>
                  <a:pt x="53" y="13"/>
                  <a:pt x="54" y="13"/>
                </a:cubicBezTo>
                <a:cubicBezTo>
                  <a:pt x="53" y="13"/>
                  <a:pt x="52" y="13"/>
                  <a:pt x="52" y="13"/>
                </a:cubicBezTo>
                <a:cubicBezTo>
                  <a:pt x="53" y="13"/>
                  <a:pt x="53" y="13"/>
                  <a:pt x="54" y="13"/>
                </a:cubicBezTo>
                <a:cubicBezTo>
                  <a:pt x="54" y="13"/>
                  <a:pt x="54" y="14"/>
                  <a:pt x="54" y="14"/>
                </a:cubicBezTo>
                <a:cubicBezTo>
                  <a:pt x="53" y="14"/>
                  <a:pt x="53" y="14"/>
                  <a:pt x="53" y="14"/>
                </a:cubicBezTo>
                <a:cubicBezTo>
                  <a:pt x="52" y="14"/>
                  <a:pt x="52" y="13"/>
                  <a:pt x="52" y="13"/>
                </a:cubicBezTo>
                <a:close/>
                <a:moveTo>
                  <a:pt x="53" y="15"/>
                </a:moveTo>
                <a:cubicBezTo>
                  <a:pt x="53" y="14"/>
                  <a:pt x="53" y="14"/>
                  <a:pt x="53" y="14"/>
                </a:cubicBezTo>
                <a:cubicBezTo>
                  <a:pt x="53" y="14"/>
                  <a:pt x="54" y="14"/>
                  <a:pt x="54" y="14"/>
                </a:cubicBezTo>
                <a:cubicBezTo>
                  <a:pt x="54" y="14"/>
                  <a:pt x="54" y="15"/>
                  <a:pt x="54" y="15"/>
                </a:cubicBezTo>
                <a:cubicBezTo>
                  <a:pt x="54" y="15"/>
                  <a:pt x="53" y="15"/>
                  <a:pt x="53" y="15"/>
                </a:cubicBezTo>
                <a:close/>
                <a:moveTo>
                  <a:pt x="55" y="13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6" y="13"/>
                  <a:pt x="55" y="13"/>
                </a:cubicBezTo>
                <a:cubicBezTo>
                  <a:pt x="55" y="13"/>
                  <a:pt x="54" y="12"/>
                  <a:pt x="54" y="11"/>
                </a:cubicBezTo>
                <a:cubicBezTo>
                  <a:pt x="55" y="10"/>
                  <a:pt x="56" y="10"/>
                  <a:pt x="56" y="10"/>
                </a:cubicBezTo>
                <a:cubicBezTo>
                  <a:pt x="55" y="10"/>
                  <a:pt x="54" y="11"/>
                  <a:pt x="53" y="11"/>
                </a:cubicBezTo>
                <a:cubicBezTo>
                  <a:pt x="53" y="11"/>
                  <a:pt x="53" y="10"/>
                  <a:pt x="52" y="10"/>
                </a:cubicBezTo>
                <a:cubicBezTo>
                  <a:pt x="53" y="9"/>
                  <a:pt x="54" y="8"/>
                  <a:pt x="55" y="8"/>
                </a:cubicBezTo>
                <a:cubicBezTo>
                  <a:pt x="57" y="10"/>
                  <a:pt x="58" y="11"/>
                  <a:pt x="58" y="13"/>
                </a:cubicBezTo>
                <a:cubicBezTo>
                  <a:pt x="58" y="13"/>
                  <a:pt x="57" y="14"/>
                  <a:pt x="56" y="14"/>
                </a:cubicBezTo>
                <a:cubicBezTo>
                  <a:pt x="56" y="14"/>
                  <a:pt x="56" y="14"/>
                  <a:pt x="55" y="14"/>
                </a:cubicBezTo>
                <a:cubicBezTo>
                  <a:pt x="55" y="14"/>
                  <a:pt x="55" y="13"/>
                  <a:pt x="55" y="13"/>
                </a:cubicBezTo>
                <a:close/>
                <a:moveTo>
                  <a:pt x="57" y="16"/>
                </a:moveTo>
                <a:cubicBezTo>
                  <a:pt x="57" y="16"/>
                  <a:pt x="57" y="17"/>
                  <a:pt x="57" y="17"/>
                </a:cubicBezTo>
                <a:cubicBezTo>
                  <a:pt x="57" y="17"/>
                  <a:pt x="57" y="16"/>
                  <a:pt x="57" y="16"/>
                </a:cubicBezTo>
                <a:cubicBezTo>
                  <a:pt x="56" y="16"/>
                  <a:pt x="56" y="15"/>
                  <a:pt x="56" y="15"/>
                </a:cubicBezTo>
                <a:cubicBezTo>
                  <a:pt x="56" y="15"/>
                  <a:pt x="56" y="14"/>
                  <a:pt x="57" y="14"/>
                </a:cubicBezTo>
                <a:cubicBezTo>
                  <a:pt x="57" y="15"/>
                  <a:pt x="58" y="15"/>
                  <a:pt x="58" y="15"/>
                </a:cubicBezTo>
                <a:cubicBezTo>
                  <a:pt x="58" y="16"/>
                  <a:pt x="57" y="16"/>
                  <a:pt x="57" y="16"/>
                </a:cubicBezTo>
                <a:close/>
                <a:moveTo>
                  <a:pt x="58" y="14"/>
                </a:moveTo>
                <a:cubicBezTo>
                  <a:pt x="58" y="14"/>
                  <a:pt x="57" y="14"/>
                  <a:pt x="57" y="14"/>
                </a:cubicBezTo>
                <a:cubicBezTo>
                  <a:pt x="57" y="14"/>
                  <a:pt x="58" y="14"/>
                  <a:pt x="58" y="13"/>
                </a:cubicBezTo>
                <a:cubicBezTo>
                  <a:pt x="58" y="14"/>
                  <a:pt x="58" y="14"/>
                  <a:pt x="58" y="14"/>
                </a:cubicBezTo>
                <a:close/>
                <a:moveTo>
                  <a:pt x="60" y="17"/>
                </a:moveTo>
                <a:cubicBezTo>
                  <a:pt x="60" y="17"/>
                  <a:pt x="60" y="17"/>
                  <a:pt x="60" y="17"/>
                </a:cubicBezTo>
                <a:cubicBezTo>
                  <a:pt x="60" y="17"/>
                  <a:pt x="60" y="17"/>
                  <a:pt x="60" y="17"/>
                </a:cubicBezTo>
                <a:cubicBezTo>
                  <a:pt x="60" y="17"/>
                  <a:pt x="60" y="17"/>
                  <a:pt x="60" y="17"/>
                </a:cubicBezTo>
                <a:close/>
                <a:moveTo>
                  <a:pt x="61" y="16"/>
                </a:moveTo>
                <a:cubicBezTo>
                  <a:pt x="61" y="16"/>
                  <a:pt x="60" y="16"/>
                  <a:pt x="60" y="16"/>
                </a:cubicBezTo>
                <a:cubicBezTo>
                  <a:pt x="60" y="16"/>
                  <a:pt x="60" y="15"/>
                  <a:pt x="60" y="15"/>
                </a:cubicBezTo>
                <a:cubicBezTo>
                  <a:pt x="61" y="15"/>
                  <a:pt x="61" y="15"/>
                  <a:pt x="61" y="15"/>
                </a:cubicBezTo>
                <a:cubicBezTo>
                  <a:pt x="61" y="15"/>
                  <a:pt x="61" y="16"/>
                  <a:pt x="61" y="16"/>
                </a:cubicBezTo>
                <a:close/>
                <a:moveTo>
                  <a:pt x="83" y="5"/>
                </a:moveTo>
                <a:cubicBezTo>
                  <a:pt x="87" y="6"/>
                  <a:pt x="90" y="8"/>
                  <a:pt x="91" y="10"/>
                </a:cubicBezTo>
                <a:cubicBezTo>
                  <a:pt x="91" y="10"/>
                  <a:pt x="91" y="10"/>
                  <a:pt x="91" y="10"/>
                </a:cubicBezTo>
                <a:cubicBezTo>
                  <a:pt x="90" y="10"/>
                  <a:pt x="89" y="9"/>
                  <a:pt x="87" y="9"/>
                </a:cubicBezTo>
                <a:cubicBezTo>
                  <a:pt x="86" y="8"/>
                  <a:pt x="84" y="6"/>
                  <a:pt x="81" y="5"/>
                </a:cubicBezTo>
                <a:cubicBezTo>
                  <a:pt x="82" y="5"/>
                  <a:pt x="82" y="5"/>
                  <a:pt x="83" y="5"/>
                </a:cubicBezTo>
                <a:close/>
                <a:moveTo>
                  <a:pt x="91" y="11"/>
                </a:moveTo>
                <a:cubicBezTo>
                  <a:pt x="90" y="11"/>
                  <a:pt x="90" y="11"/>
                  <a:pt x="90" y="11"/>
                </a:cubicBezTo>
                <a:cubicBezTo>
                  <a:pt x="89" y="10"/>
                  <a:pt x="88" y="10"/>
                  <a:pt x="88" y="9"/>
                </a:cubicBezTo>
                <a:cubicBezTo>
                  <a:pt x="89" y="10"/>
                  <a:pt x="89" y="10"/>
                  <a:pt x="91" y="11"/>
                </a:cubicBezTo>
                <a:close/>
                <a:moveTo>
                  <a:pt x="72" y="8"/>
                </a:moveTo>
                <a:cubicBezTo>
                  <a:pt x="73" y="8"/>
                  <a:pt x="73" y="8"/>
                  <a:pt x="73" y="9"/>
                </a:cubicBezTo>
                <a:cubicBezTo>
                  <a:pt x="70" y="11"/>
                  <a:pt x="67" y="12"/>
                  <a:pt x="66" y="14"/>
                </a:cubicBezTo>
                <a:cubicBezTo>
                  <a:pt x="65" y="14"/>
                  <a:pt x="65" y="13"/>
                  <a:pt x="64" y="13"/>
                </a:cubicBezTo>
                <a:cubicBezTo>
                  <a:pt x="66" y="10"/>
                  <a:pt x="70" y="9"/>
                  <a:pt x="72" y="8"/>
                </a:cubicBezTo>
                <a:close/>
                <a:moveTo>
                  <a:pt x="63" y="18"/>
                </a:moveTo>
                <a:cubicBezTo>
                  <a:pt x="63" y="18"/>
                  <a:pt x="63" y="17"/>
                  <a:pt x="63" y="17"/>
                </a:cubicBezTo>
                <a:cubicBezTo>
                  <a:pt x="63" y="16"/>
                  <a:pt x="63" y="14"/>
                  <a:pt x="64" y="13"/>
                </a:cubicBezTo>
                <a:cubicBezTo>
                  <a:pt x="65" y="14"/>
                  <a:pt x="65" y="14"/>
                  <a:pt x="65" y="14"/>
                </a:cubicBezTo>
                <a:cubicBezTo>
                  <a:pt x="64" y="16"/>
                  <a:pt x="63" y="17"/>
                  <a:pt x="63" y="18"/>
                </a:cubicBezTo>
                <a:close/>
                <a:moveTo>
                  <a:pt x="65" y="20"/>
                </a:moveTo>
                <a:cubicBezTo>
                  <a:pt x="66" y="18"/>
                  <a:pt x="66" y="17"/>
                  <a:pt x="67" y="16"/>
                </a:cubicBezTo>
                <a:cubicBezTo>
                  <a:pt x="67" y="16"/>
                  <a:pt x="67" y="17"/>
                  <a:pt x="67" y="17"/>
                </a:cubicBezTo>
                <a:cubicBezTo>
                  <a:pt x="66" y="19"/>
                  <a:pt x="65" y="20"/>
                  <a:pt x="65" y="20"/>
                </a:cubicBezTo>
                <a:close/>
                <a:moveTo>
                  <a:pt x="73" y="18"/>
                </a:moveTo>
                <a:cubicBezTo>
                  <a:pt x="73" y="19"/>
                  <a:pt x="72" y="19"/>
                  <a:pt x="72" y="20"/>
                </a:cubicBezTo>
                <a:cubicBezTo>
                  <a:pt x="69" y="17"/>
                  <a:pt x="75" y="14"/>
                  <a:pt x="75" y="14"/>
                </a:cubicBezTo>
                <a:cubicBezTo>
                  <a:pt x="72" y="16"/>
                  <a:pt x="70" y="17"/>
                  <a:pt x="69" y="18"/>
                </a:cubicBezTo>
                <a:cubicBezTo>
                  <a:pt x="69" y="18"/>
                  <a:pt x="69" y="18"/>
                  <a:pt x="69" y="18"/>
                </a:cubicBezTo>
                <a:cubicBezTo>
                  <a:pt x="70" y="14"/>
                  <a:pt x="75" y="12"/>
                  <a:pt x="75" y="12"/>
                </a:cubicBezTo>
                <a:cubicBezTo>
                  <a:pt x="72" y="13"/>
                  <a:pt x="70" y="15"/>
                  <a:pt x="68" y="16"/>
                </a:cubicBezTo>
                <a:cubicBezTo>
                  <a:pt x="68" y="16"/>
                  <a:pt x="67" y="16"/>
                  <a:pt x="67" y="15"/>
                </a:cubicBezTo>
                <a:cubicBezTo>
                  <a:pt x="69" y="13"/>
                  <a:pt x="71" y="11"/>
                  <a:pt x="74" y="9"/>
                </a:cubicBezTo>
                <a:cubicBezTo>
                  <a:pt x="77" y="11"/>
                  <a:pt x="79" y="12"/>
                  <a:pt x="80" y="14"/>
                </a:cubicBezTo>
                <a:cubicBezTo>
                  <a:pt x="80" y="14"/>
                  <a:pt x="79" y="14"/>
                  <a:pt x="79" y="14"/>
                </a:cubicBezTo>
                <a:cubicBezTo>
                  <a:pt x="78" y="14"/>
                  <a:pt x="77" y="13"/>
                  <a:pt x="75" y="13"/>
                </a:cubicBezTo>
                <a:cubicBezTo>
                  <a:pt x="75" y="13"/>
                  <a:pt x="77" y="13"/>
                  <a:pt x="79" y="14"/>
                </a:cubicBezTo>
                <a:cubicBezTo>
                  <a:pt x="79" y="14"/>
                  <a:pt x="78" y="15"/>
                  <a:pt x="78" y="15"/>
                </a:cubicBezTo>
                <a:cubicBezTo>
                  <a:pt x="77" y="14"/>
                  <a:pt x="76" y="14"/>
                  <a:pt x="75" y="13"/>
                </a:cubicBezTo>
                <a:cubicBezTo>
                  <a:pt x="75" y="13"/>
                  <a:pt x="76" y="14"/>
                  <a:pt x="77" y="15"/>
                </a:cubicBezTo>
                <a:cubicBezTo>
                  <a:pt x="77" y="15"/>
                  <a:pt x="76" y="16"/>
                  <a:pt x="76" y="16"/>
                </a:cubicBezTo>
                <a:cubicBezTo>
                  <a:pt x="75" y="16"/>
                  <a:pt x="75" y="15"/>
                  <a:pt x="74" y="15"/>
                </a:cubicBezTo>
                <a:cubicBezTo>
                  <a:pt x="74" y="15"/>
                  <a:pt x="75" y="15"/>
                  <a:pt x="76" y="16"/>
                </a:cubicBezTo>
                <a:cubicBezTo>
                  <a:pt x="75" y="17"/>
                  <a:pt x="74" y="18"/>
                  <a:pt x="73" y="18"/>
                </a:cubicBezTo>
                <a:cubicBezTo>
                  <a:pt x="72" y="18"/>
                  <a:pt x="72" y="18"/>
                  <a:pt x="72" y="18"/>
                </a:cubicBezTo>
                <a:cubicBezTo>
                  <a:pt x="72" y="18"/>
                  <a:pt x="73" y="18"/>
                  <a:pt x="73" y="18"/>
                </a:cubicBezTo>
                <a:close/>
                <a:moveTo>
                  <a:pt x="74" y="19"/>
                </a:moveTo>
                <a:cubicBezTo>
                  <a:pt x="75" y="19"/>
                  <a:pt x="75" y="19"/>
                  <a:pt x="75" y="19"/>
                </a:cubicBezTo>
                <a:cubicBezTo>
                  <a:pt x="75" y="19"/>
                  <a:pt x="75" y="19"/>
                  <a:pt x="75" y="19"/>
                </a:cubicBezTo>
                <a:cubicBezTo>
                  <a:pt x="75" y="19"/>
                  <a:pt x="75" y="19"/>
                  <a:pt x="74" y="19"/>
                </a:cubicBezTo>
                <a:close/>
                <a:moveTo>
                  <a:pt x="76" y="19"/>
                </a:moveTo>
                <a:cubicBezTo>
                  <a:pt x="76" y="19"/>
                  <a:pt x="76" y="19"/>
                  <a:pt x="76" y="19"/>
                </a:cubicBezTo>
                <a:cubicBezTo>
                  <a:pt x="75" y="19"/>
                  <a:pt x="75" y="19"/>
                  <a:pt x="75" y="19"/>
                </a:cubicBezTo>
                <a:cubicBezTo>
                  <a:pt x="75" y="18"/>
                  <a:pt x="76" y="18"/>
                  <a:pt x="76" y="17"/>
                </a:cubicBezTo>
                <a:cubicBezTo>
                  <a:pt x="76" y="18"/>
                  <a:pt x="76" y="19"/>
                  <a:pt x="76" y="19"/>
                </a:cubicBezTo>
                <a:close/>
                <a:moveTo>
                  <a:pt x="78" y="18"/>
                </a:moveTo>
                <a:cubicBezTo>
                  <a:pt x="78" y="18"/>
                  <a:pt x="78" y="18"/>
                  <a:pt x="78" y="19"/>
                </a:cubicBezTo>
                <a:cubicBezTo>
                  <a:pt x="78" y="18"/>
                  <a:pt x="77" y="18"/>
                  <a:pt x="77" y="17"/>
                </a:cubicBezTo>
                <a:cubicBezTo>
                  <a:pt x="77" y="17"/>
                  <a:pt x="77" y="16"/>
                  <a:pt x="78" y="16"/>
                </a:cubicBezTo>
                <a:cubicBezTo>
                  <a:pt x="78" y="17"/>
                  <a:pt x="78" y="17"/>
                  <a:pt x="78" y="18"/>
                </a:cubicBezTo>
                <a:close/>
                <a:moveTo>
                  <a:pt x="79" y="15"/>
                </a:moveTo>
                <a:cubicBezTo>
                  <a:pt x="79" y="15"/>
                  <a:pt x="79" y="15"/>
                  <a:pt x="80" y="15"/>
                </a:cubicBezTo>
                <a:cubicBezTo>
                  <a:pt x="80" y="15"/>
                  <a:pt x="81" y="15"/>
                  <a:pt x="81" y="15"/>
                </a:cubicBezTo>
                <a:cubicBezTo>
                  <a:pt x="81" y="15"/>
                  <a:pt x="81" y="16"/>
                  <a:pt x="81" y="16"/>
                </a:cubicBezTo>
                <a:cubicBezTo>
                  <a:pt x="81" y="16"/>
                  <a:pt x="80" y="17"/>
                  <a:pt x="80" y="17"/>
                </a:cubicBezTo>
                <a:cubicBezTo>
                  <a:pt x="79" y="17"/>
                  <a:pt x="79" y="16"/>
                  <a:pt x="79" y="15"/>
                </a:cubicBezTo>
                <a:close/>
                <a:moveTo>
                  <a:pt x="80" y="14"/>
                </a:moveTo>
                <a:cubicBezTo>
                  <a:pt x="80" y="14"/>
                  <a:pt x="80" y="14"/>
                  <a:pt x="80" y="14"/>
                </a:cubicBezTo>
                <a:cubicBezTo>
                  <a:pt x="81" y="14"/>
                  <a:pt x="81" y="15"/>
                  <a:pt x="81" y="15"/>
                </a:cubicBezTo>
                <a:cubicBezTo>
                  <a:pt x="81" y="15"/>
                  <a:pt x="80" y="15"/>
                  <a:pt x="80" y="14"/>
                </a:cubicBezTo>
                <a:close/>
                <a:moveTo>
                  <a:pt x="81" y="18"/>
                </a:moveTo>
                <a:cubicBezTo>
                  <a:pt x="81" y="18"/>
                  <a:pt x="80" y="18"/>
                  <a:pt x="80" y="18"/>
                </a:cubicBezTo>
                <a:cubicBezTo>
                  <a:pt x="80" y="18"/>
                  <a:pt x="80" y="18"/>
                  <a:pt x="80" y="18"/>
                </a:cubicBezTo>
                <a:cubicBezTo>
                  <a:pt x="81" y="18"/>
                  <a:pt x="81" y="18"/>
                  <a:pt x="81" y="17"/>
                </a:cubicBezTo>
                <a:cubicBezTo>
                  <a:pt x="81" y="17"/>
                  <a:pt x="81" y="18"/>
                  <a:pt x="81" y="18"/>
                </a:cubicBezTo>
                <a:close/>
                <a:moveTo>
                  <a:pt x="75" y="9"/>
                </a:moveTo>
                <a:cubicBezTo>
                  <a:pt x="77" y="7"/>
                  <a:pt x="79" y="6"/>
                  <a:pt x="81" y="6"/>
                </a:cubicBezTo>
                <a:cubicBezTo>
                  <a:pt x="83" y="7"/>
                  <a:pt x="86" y="9"/>
                  <a:pt x="88" y="12"/>
                </a:cubicBezTo>
                <a:cubicBezTo>
                  <a:pt x="88" y="12"/>
                  <a:pt x="87" y="12"/>
                  <a:pt x="86" y="13"/>
                </a:cubicBezTo>
                <a:cubicBezTo>
                  <a:pt x="86" y="12"/>
                  <a:pt x="86" y="12"/>
                  <a:pt x="86" y="12"/>
                </a:cubicBezTo>
                <a:cubicBezTo>
                  <a:pt x="87" y="12"/>
                  <a:pt x="88" y="12"/>
                  <a:pt x="88" y="12"/>
                </a:cubicBezTo>
                <a:cubicBezTo>
                  <a:pt x="87" y="12"/>
                  <a:pt x="86" y="12"/>
                  <a:pt x="86" y="12"/>
                </a:cubicBezTo>
                <a:cubicBezTo>
                  <a:pt x="84" y="11"/>
                  <a:pt x="83" y="10"/>
                  <a:pt x="81" y="9"/>
                </a:cubicBezTo>
                <a:cubicBezTo>
                  <a:pt x="81" y="9"/>
                  <a:pt x="83" y="10"/>
                  <a:pt x="85" y="12"/>
                </a:cubicBezTo>
                <a:cubicBezTo>
                  <a:pt x="84" y="12"/>
                  <a:pt x="83" y="13"/>
                  <a:pt x="83" y="13"/>
                </a:cubicBezTo>
                <a:cubicBezTo>
                  <a:pt x="82" y="13"/>
                  <a:pt x="82" y="13"/>
                  <a:pt x="82" y="13"/>
                </a:cubicBezTo>
                <a:cubicBezTo>
                  <a:pt x="82" y="12"/>
                  <a:pt x="81" y="12"/>
                  <a:pt x="81" y="12"/>
                </a:cubicBezTo>
                <a:cubicBezTo>
                  <a:pt x="81" y="12"/>
                  <a:pt x="81" y="12"/>
                  <a:pt x="81" y="12"/>
                </a:cubicBezTo>
                <a:cubicBezTo>
                  <a:pt x="81" y="12"/>
                  <a:pt x="81" y="12"/>
                  <a:pt x="81" y="12"/>
                </a:cubicBezTo>
                <a:cubicBezTo>
                  <a:pt x="81" y="12"/>
                  <a:pt x="81" y="12"/>
                  <a:pt x="81" y="12"/>
                </a:cubicBezTo>
                <a:cubicBezTo>
                  <a:pt x="82" y="13"/>
                  <a:pt x="82" y="13"/>
                  <a:pt x="82" y="13"/>
                </a:cubicBezTo>
                <a:cubicBezTo>
                  <a:pt x="82" y="13"/>
                  <a:pt x="82" y="13"/>
                  <a:pt x="81" y="13"/>
                </a:cubicBezTo>
                <a:cubicBezTo>
                  <a:pt x="79" y="11"/>
                  <a:pt x="77" y="10"/>
                  <a:pt x="75" y="9"/>
                </a:cubicBezTo>
                <a:close/>
                <a:moveTo>
                  <a:pt x="83" y="13"/>
                </a:moveTo>
                <a:cubicBezTo>
                  <a:pt x="84" y="13"/>
                  <a:pt x="84" y="13"/>
                  <a:pt x="85" y="12"/>
                </a:cubicBezTo>
                <a:cubicBezTo>
                  <a:pt x="85" y="13"/>
                  <a:pt x="85" y="13"/>
                  <a:pt x="85" y="13"/>
                </a:cubicBezTo>
                <a:cubicBezTo>
                  <a:pt x="85" y="13"/>
                  <a:pt x="85" y="13"/>
                  <a:pt x="85" y="14"/>
                </a:cubicBezTo>
                <a:cubicBezTo>
                  <a:pt x="84" y="13"/>
                  <a:pt x="84" y="13"/>
                  <a:pt x="83" y="13"/>
                </a:cubicBezTo>
                <a:close/>
                <a:moveTo>
                  <a:pt x="84" y="14"/>
                </a:moveTo>
                <a:cubicBezTo>
                  <a:pt x="84" y="14"/>
                  <a:pt x="84" y="14"/>
                  <a:pt x="84" y="14"/>
                </a:cubicBezTo>
                <a:cubicBezTo>
                  <a:pt x="84" y="14"/>
                  <a:pt x="84" y="14"/>
                  <a:pt x="83" y="13"/>
                </a:cubicBezTo>
                <a:cubicBezTo>
                  <a:pt x="84" y="14"/>
                  <a:pt x="84" y="14"/>
                  <a:pt x="84" y="14"/>
                </a:cubicBezTo>
                <a:close/>
                <a:moveTo>
                  <a:pt x="86" y="14"/>
                </a:moveTo>
                <a:cubicBezTo>
                  <a:pt x="86" y="14"/>
                  <a:pt x="86" y="14"/>
                  <a:pt x="86" y="15"/>
                </a:cubicBezTo>
                <a:cubicBezTo>
                  <a:pt x="86" y="14"/>
                  <a:pt x="86" y="14"/>
                  <a:pt x="85" y="14"/>
                </a:cubicBezTo>
                <a:cubicBezTo>
                  <a:pt x="86" y="14"/>
                  <a:pt x="86" y="14"/>
                  <a:pt x="86" y="14"/>
                </a:cubicBezTo>
                <a:close/>
                <a:moveTo>
                  <a:pt x="82" y="14"/>
                </a:moveTo>
                <a:cubicBezTo>
                  <a:pt x="82" y="13"/>
                  <a:pt x="82" y="13"/>
                  <a:pt x="83" y="13"/>
                </a:cubicBezTo>
                <a:cubicBezTo>
                  <a:pt x="83" y="14"/>
                  <a:pt x="83" y="14"/>
                  <a:pt x="84" y="14"/>
                </a:cubicBezTo>
                <a:cubicBezTo>
                  <a:pt x="83" y="14"/>
                  <a:pt x="83" y="15"/>
                  <a:pt x="83" y="15"/>
                </a:cubicBezTo>
                <a:cubicBezTo>
                  <a:pt x="83" y="14"/>
                  <a:pt x="82" y="14"/>
                  <a:pt x="82" y="14"/>
                </a:cubicBezTo>
                <a:close/>
                <a:moveTo>
                  <a:pt x="85" y="16"/>
                </a:moveTo>
                <a:cubicBezTo>
                  <a:pt x="84" y="16"/>
                  <a:pt x="84" y="16"/>
                  <a:pt x="84" y="16"/>
                </a:cubicBezTo>
                <a:cubicBezTo>
                  <a:pt x="84" y="16"/>
                  <a:pt x="84" y="16"/>
                  <a:pt x="83" y="15"/>
                </a:cubicBezTo>
                <a:cubicBezTo>
                  <a:pt x="84" y="15"/>
                  <a:pt x="84" y="15"/>
                  <a:pt x="84" y="15"/>
                </a:cubicBezTo>
                <a:cubicBezTo>
                  <a:pt x="85" y="15"/>
                  <a:pt x="85" y="16"/>
                  <a:pt x="85" y="16"/>
                </a:cubicBezTo>
                <a:close/>
                <a:moveTo>
                  <a:pt x="85" y="14"/>
                </a:moveTo>
                <a:cubicBezTo>
                  <a:pt x="85" y="14"/>
                  <a:pt x="85" y="14"/>
                  <a:pt x="85" y="14"/>
                </a:cubicBezTo>
                <a:cubicBezTo>
                  <a:pt x="86" y="15"/>
                  <a:pt x="86" y="15"/>
                  <a:pt x="87" y="15"/>
                </a:cubicBezTo>
                <a:cubicBezTo>
                  <a:pt x="87" y="16"/>
                  <a:pt x="87" y="16"/>
                  <a:pt x="87" y="16"/>
                </a:cubicBezTo>
                <a:cubicBezTo>
                  <a:pt x="87" y="16"/>
                  <a:pt x="86" y="16"/>
                  <a:pt x="86" y="16"/>
                </a:cubicBezTo>
                <a:cubicBezTo>
                  <a:pt x="86" y="15"/>
                  <a:pt x="85" y="15"/>
                  <a:pt x="85" y="14"/>
                </a:cubicBezTo>
                <a:close/>
                <a:moveTo>
                  <a:pt x="86" y="16"/>
                </a:moveTo>
                <a:cubicBezTo>
                  <a:pt x="86" y="16"/>
                  <a:pt x="87" y="16"/>
                  <a:pt x="87" y="16"/>
                </a:cubicBezTo>
                <a:cubicBezTo>
                  <a:pt x="87" y="16"/>
                  <a:pt x="87" y="16"/>
                  <a:pt x="87" y="17"/>
                </a:cubicBezTo>
                <a:cubicBezTo>
                  <a:pt x="87" y="17"/>
                  <a:pt x="87" y="17"/>
                  <a:pt x="87" y="17"/>
                </a:cubicBezTo>
                <a:cubicBezTo>
                  <a:pt x="87" y="16"/>
                  <a:pt x="86" y="16"/>
                  <a:pt x="86" y="16"/>
                </a:cubicBezTo>
                <a:close/>
                <a:moveTo>
                  <a:pt x="87" y="18"/>
                </a:moveTo>
                <a:cubicBezTo>
                  <a:pt x="87" y="18"/>
                  <a:pt x="87" y="18"/>
                  <a:pt x="87" y="18"/>
                </a:cubicBezTo>
                <a:cubicBezTo>
                  <a:pt x="87" y="17"/>
                  <a:pt x="87" y="17"/>
                  <a:pt x="87" y="17"/>
                </a:cubicBezTo>
                <a:cubicBezTo>
                  <a:pt x="87" y="17"/>
                  <a:pt x="87" y="17"/>
                  <a:pt x="87" y="17"/>
                </a:cubicBezTo>
                <a:cubicBezTo>
                  <a:pt x="87" y="17"/>
                  <a:pt x="87" y="17"/>
                  <a:pt x="87" y="18"/>
                </a:cubicBezTo>
                <a:close/>
                <a:moveTo>
                  <a:pt x="90" y="17"/>
                </a:moveTo>
                <a:cubicBezTo>
                  <a:pt x="89" y="16"/>
                  <a:pt x="89" y="14"/>
                  <a:pt x="87" y="13"/>
                </a:cubicBezTo>
                <a:cubicBezTo>
                  <a:pt x="87" y="13"/>
                  <a:pt x="88" y="12"/>
                  <a:pt x="88" y="12"/>
                </a:cubicBezTo>
                <a:cubicBezTo>
                  <a:pt x="90" y="14"/>
                  <a:pt x="90" y="15"/>
                  <a:pt x="90" y="17"/>
                </a:cubicBezTo>
                <a:cubicBezTo>
                  <a:pt x="90" y="17"/>
                  <a:pt x="90" y="17"/>
                  <a:pt x="90" y="17"/>
                </a:cubicBezTo>
                <a:close/>
                <a:moveTo>
                  <a:pt x="90" y="11"/>
                </a:moveTo>
                <a:cubicBezTo>
                  <a:pt x="90" y="11"/>
                  <a:pt x="91" y="11"/>
                  <a:pt x="91" y="11"/>
                </a:cubicBezTo>
                <a:cubicBezTo>
                  <a:pt x="91" y="11"/>
                  <a:pt x="91" y="11"/>
                  <a:pt x="92" y="11"/>
                </a:cubicBezTo>
                <a:cubicBezTo>
                  <a:pt x="92" y="12"/>
                  <a:pt x="92" y="13"/>
                  <a:pt x="92" y="14"/>
                </a:cubicBezTo>
                <a:cubicBezTo>
                  <a:pt x="92" y="13"/>
                  <a:pt x="91" y="12"/>
                  <a:pt x="90" y="11"/>
                </a:cubicBezTo>
                <a:close/>
                <a:moveTo>
                  <a:pt x="95" y="15"/>
                </a:moveTo>
                <a:cubicBezTo>
                  <a:pt x="95" y="14"/>
                  <a:pt x="94" y="13"/>
                  <a:pt x="94" y="13"/>
                </a:cubicBezTo>
                <a:cubicBezTo>
                  <a:pt x="95" y="13"/>
                  <a:pt x="95" y="13"/>
                  <a:pt x="96" y="14"/>
                </a:cubicBezTo>
                <a:cubicBezTo>
                  <a:pt x="95" y="15"/>
                  <a:pt x="95" y="15"/>
                  <a:pt x="95" y="15"/>
                </a:cubicBezTo>
                <a:close/>
                <a:moveTo>
                  <a:pt x="96" y="12"/>
                </a:moveTo>
                <a:cubicBezTo>
                  <a:pt x="96" y="12"/>
                  <a:pt x="96" y="13"/>
                  <a:pt x="96" y="13"/>
                </a:cubicBezTo>
                <a:cubicBezTo>
                  <a:pt x="95" y="13"/>
                  <a:pt x="94" y="12"/>
                  <a:pt x="93" y="12"/>
                </a:cubicBezTo>
                <a:cubicBezTo>
                  <a:pt x="93" y="11"/>
                  <a:pt x="93" y="11"/>
                  <a:pt x="92" y="10"/>
                </a:cubicBezTo>
                <a:cubicBezTo>
                  <a:pt x="94" y="9"/>
                  <a:pt x="95" y="9"/>
                  <a:pt x="96" y="9"/>
                </a:cubicBezTo>
                <a:cubicBezTo>
                  <a:pt x="96" y="9"/>
                  <a:pt x="96" y="10"/>
                  <a:pt x="96" y="11"/>
                </a:cubicBezTo>
                <a:cubicBezTo>
                  <a:pt x="95" y="11"/>
                  <a:pt x="94" y="11"/>
                  <a:pt x="94" y="11"/>
                </a:cubicBezTo>
                <a:cubicBezTo>
                  <a:pt x="95" y="11"/>
                  <a:pt x="95" y="11"/>
                  <a:pt x="96" y="12"/>
                </a:cubicBezTo>
                <a:close/>
                <a:moveTo>
                  <a:pt x="98" y="15"/>
                </a:moveTo>
                <a:cubicBezTo>
                  <a:pt x="98" y="15"/>
                  <a:pt x="98" y="15"/>
                  <a:pt x="98" y="15"/>
                </a:cubicBezTo>
                <a:cubicBezTo>
                  <a:pt x="99" y="14"/>
                  <a:pt x="98" y="13"/>
                  <a:pt x="98" y="13"/>
                </a:cubicBezTo>
                <a:cubicBezTo>
                  <a:pt x="99" y="13"/>
                  <a:pt x="99" y="13"/>
                  <a:pt x="99" y="13"/>
                </a:cubicBezTo>
                <a:cubicBezTo>
                  <a:pt x="99" y="14"/>
                  <a:pt x="99" y="14"/>
                  <a:pt x="98" y="15"/>
                </a:cubicBezTo>
                <a:close/>
                <a:moveTo>
                  <a:pt x="113" y="4"/>
                </a:moveTo>
                <a:cubicBezTo>
                  <a:pt x="113" y="5"/>
                  <a:pt x="114" y="5"/>
                  <a:pt x="114" y="5"/>
                </a:cubicBezTo>
                <a:cubicBezTo>
                  <a:pt x="113" y="5"/>
                  <a:pt x="113" y="5"/>
                  <a:pt x="112" y="6"/>
                </a:cubicBezTo>
                <a:cubicBezTo>
                  <a:pt x="112" y="5"/>
                  <a:pt x="112" y="5"/>
                  <a:pt x="111" y="5"/>
                </a:cubicBezTo>
                <a:cubicBezTo>
                  <a:pt x="112" y="5"/>
                  <a:pt x="113" y="5"/>
                  <a:pt x="113" y="4"/>
                </a:cubicBezTo>
                <a:close/>
                <a:moveTo>
                  <a:pt x="113" y="9"/>
                </a:moveTo>
                <a:cubicBezTo>
                  <a:pt x="112" y="9"/>
                  <a:pt x="111" y="8"/>
                  <a:pt x="110" y="8"/>
                </a:cubicBezTo>
                <a:cubicBezTo>
                  <a:pt x="111" y="7"/>
                  <a:pt x="112" y="7"/>
                  <a:pt x="112" y="6"/>
                </a:cubicBezTo>
                <a:cubicBezTo>
                  <a:pt x="114" y="8"/>
                  <a:pt x="116" y="9"/>
                  <a:pt x="117" y="10"/>
                </a:cubicBezTo>
                <a:cubicBezTo>
                  <a:pt x="116" y="10"/>
                  <a:pt x="115" y="9"/>
                  <a:pt x="114" y="9"/>
                </a:cubicBezTo>
                <a:cubicBezTo>
                  <a:pt x="114" y="9"/>
                  <a:pt x="114" y="9"/>
                  <a:pt x="114" y="9"/>
                </a:cubicBezTo>
                <a:cubicBezTo>
                  <a:pt x="114" y="9"/>
                  <a:pt x="114" y="9"/>
                  <a:pt x="113" y="9"/>
                </a:cubicBezTo>
                <a:close/>
                <a:moveTo>
                  <a:pt x="112" y="10"/>
                </a:moveTo>
                <a:cubicBezTo>
                  <a:pt x="111" y="10"/>
                  <a:pt x="110" y="11"/>
                  <a:pt x="109" y="11"/>
                </a:cubicBezTo>
                <a:cubicBezTo>
                  <a:pt x="109" y="11"/>
                  <a:pt x="108" y="10"/>
                  <a:pt x="108" y="10"/>
                </a:cubicBezTo>
                <a:cubicBezTo>
                  <a:pt x="108" y="9"/>
                  <a:pt x="109" y="9"/>
                  <a:pt x="110" y="8"/>
                </a:cubicBezTo>
                <a:cubicBezTo>
                  <a:pt x="111" y="8"/>
                  <a:pt x="112" y="9"/>
                  <a:pt x="113" y="9"/>
                </a:cubicBezTo>
                <a:cubicBezTo>
                  <a:pt x="113" y="9"/>
                  <a:pt x="113" y="9"/>
                  <a:pt x="112" y="10"/>
                </a:cubicBezTo>
                <a:cubicBezTo>
                  <a:pt x="112" y="9"/>
                  <a:pt x="111" y="9"/>
                  <a:pt x="110" y="9"/>
                </a:cubicBezTo>
                <a:cubicBezTo>
                  <a:pt x="110" y="9"/>
                  <a:pt x="111" y="9"/>
                  <a:pt x="112" y="10"/>
                </a:cubicBezTo>
                <a:close/>
                <a:moveTo>
                  <a:pt x="111" y="5"/>
                </a:moveTo>
                <a:cubicBezTo>
                  <a:pt x="111" y="5"/>
                  <a:pt x="111" y="6"/>
                  <a:pt x="112" y="6"/>
                </a:cubicBezTo>
                <a:cubicBezTo>
                  <a:pt x="110" y="7"/>
                  <a:pt x="108" y="8"/>
                  <a:pt x="107" y="9"/>
                </a:cubicBezTo>
                <a:cubicBezTo>
                  <a:pt x="106" y="9"/>
                  <a:pt x="105" y="9"/>
                  <a:pt x="105" y="8"/>
                </a:cubicBezTo>
                <a:cubicBezTo>
                  <a:pt x="107" y="7"/>
                  <a:pt x="109" y="6"/>
                  <a:pt x="111" y="5"/>
                </a:cubicBezTo>
                <a:close/>
                <a:moveTo>
                  <a:pt x="104" y="9"/>
                </a:moveTo>
                <a:cubicBezTo>
                  <a:pt x="105" y="9"/>
                  <a:pt x="106" y="9"/>
                  <a:pt x="106" y="10"/>
                </a:cubicBezTo>
                <a:cubicBezTo>
                  <a:pt x="105" y="10"/>
                  <a:pt x="105" y="11"/>
                  <a:pt x="104" y="11"/>
                </a:cubicBezTo>
                <a:cubicBezTo>
                  <a:pt x="104" y="11"/>
                  <a:pt x="103" y="11"/>
                  <a:pt x="103" y="10"/>
                </a:cubicBezTo>
                <a:cubicBezTo>
                  <a:pt x="103" y="10"/>
                  <a:pt x="104" y="9"/>
                  <a:pt x="104" y="9"/>
                </a:cubicBezTo>
                <a:close/>
                <a:moveTo>
                  <a:pt x="101" y="16"/>
                </a:moveTo>
                <a:cubicBezTo>
                  <a:pt x="101" y="16"/>
                  <a:pt x="101" y="15"/>
                  <a:pt x="101" y="14"/>
                </a:cubicBezTo>
                <a:cubicBezTo>
                  <a:pt x="101" y="15"/>
                  <a:pt x="101" y="15"/>
                  <a:pt x="101" y="15"/>
                </a:cubicBezTo>
                <a:cubicBezTo>
                  <a:pt x="101" y="15"/>
                  <a:pt x="101" y="16"/>
                  <a:pt x="101" y="16"/>
                </a:cubicBezTo>
                <a:close/>
                <a:moveTo>
                  <a:pt x="101" y="14"/>
                </a:moveTo>
                <a:cubicBezTo>
                  <a:pt x="102" y="12"/>
                  <a:pt x="102" y="11"/>
                  <a:pt x="103" y="10"/>
                </a:cubicBezTo>
                <a:cubicBezTo>
                  <a:pt x="103" y="11"/>
                  <a:pt x="104" y="11"/>
                  <a:pt x="104" y="11"/>
                </a:cubicBezTo>
                <a:cubicBezTo>
                  <a:pt x="103" y="12"/>
                  <a:pt x="102" y="13"/>
                  <a:pt x="102" y="14"/>
                </a:cubicBezTo>
                <a:cubicBezTo>
                  <a:pt x="102" y="14"/>
                  <a:pt x="101" y="14"/>
                  <a:pt x="101" y="14"/>
                </a:cubicBezTo>
                <a:close/>
                <a:moveTo>
                  <a:pt x="104" y="17"/>
                </a:moveTo>
                <a:cubicBezTo>
                  <a:pt x="104" y="17"/>
                  <a:pt x="104" y="16"/>
                  <a:pt x="104" y="16"/>
                </a:cubicBezTo>
                <a:cubicBezTo>
                  <a:pt x="104" y="16"/>
                  <a:pt x="104" y="15"/>
                  <a:pt x="104" y="15"/>
                </a:cubicBezTo>
                <a:cubicBezTo>
                  <a:pt x="105" y="15"/>
                  <a:pt x="105" y="15"/>
                  <a:pt x="105" y="15"/>
                </a:cubicBezTo>
                <a:cubicBezTo>
                  <a:pt x="105" y="16"/>
                  <a:pt x="104" y="16"/>
                  <a:pt x="104" y="17"/>
                </a:cubicBezTo>
                <a:close/>
                <a:moveTo>
                  <a:pt x="105" y="15"/>
                </a:moveTo>
                <a:cubicBezTo>
                  <a:pt x="105" y="15"/>
                  <a:pt x="105" y="15"/>
                  <a:pt x="104" y="15"/>
                </a:cubicBezTo>
                <a:cubicBezTo>
                  <a:pt x="105" y="14"/>
                  <a:pt x="105" y="13"/>
                  <a:pt x="105" y="13"/>
                </a:cubicBezTo>
                <a:cubicBezTo>
                  <a:pt x="106" y="13"/>
                  <a:pt x="106" y="13"/>
                  <a:pt x="106" y="14"/>
                </a:cubicBezTo>
                <a:cubicBezTo>
                  <a:pt x="106" y="14"/>
                  <a:pt x="105" y="15"/>
                  <a:pt x="105" y="15"/>
                </a:cubicBezTo>
                <a:close/>
                <a:moveTo>
                  <a:pt x="107" y="13"/>
                </a:moveTo>
                <a:cubicBezTo>
                  <a:pt x="106" y="13"/>
                  <a:pt x="106" y="13"/>
                  <a:pt x="106" y="12"/>
                </a:cubicBezTo>
                <a:cubicBezTo>
                  <a:pt x="106" y="12"/>
                  <a:pt x="107" y="11"/>
                  <a:pt x="107" y="11"/>
                </a:cubicBezTo>
                <a:cubicBezTo>
                  <a:pt x="108" y="11"/>
                  <a:pt x="108" y="12"/>
                  <a:pt x="108" y="12"/>
                </a:cubicBezTo>
                <a:cubicBezTo>
                  <a:pt x="108" y="12"/>
                  <a:pt x="107" y="13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lose/>
                <a:moveTo>
                  <a:pt x="107" y="18"/>
                </a:moveTo>
                <a:cubicBezTo>
                  <a:pt x="107" y="17"/>
                  <a:pt x="107" y="17"/>
                  <a:pt x="107" y="16"/>
                </a:cubicBezTo>
                <a:cubicBezTo>
                  <a:pt x="107" y="17"/>
                  <a:pt x="107" y="17"/>
                  <a:pt x="107" y="18"/>
                </a:cubicBezTo>
                <a:close/>
                <a:moveTo>
                  <a:pt x="108" y="15"/>
                </a:moveTo>
                <a:cubicBezTo>
                  <a:pt x="108" y="15"/>
                  <a:pt x="108" y="15"/>
                  <a:pt x="108" y="15"/>
                </a:cubicBezTo>
                <a:cubicBezTo>
                  <a:pt x="108" y="14"/>
                  <a:pt x="108" y="14"/>
                  <a:pt x="108" y="14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109" y="15"/>
                  <a:pt x="109" y="15"/>
                  <a:pt x="108" y="15"/>
                </a:cubicBezTo>
                <a:close/>
                <a:moveTo>
                  <a:pt x="108" y="14"/>
                </a:moveTo>
                <a:cubicBezTo>
                  <a:pt x="109" y="13"/>
                  <a:pt x="109" y="13"/>
                  <a:pt x="109" y="13"/>
                </a:cubicBezTo>
                <a:cubicBezTo>
                  <a:pt x="110" y="13"/>
                  <a:pt x="110" y="13"/>
                  <a:pt x="110" y="14"/>
                </a:cubicBezTo>
                <a:cubicBezTo>
                  <a:pt x="110" y="14"/>
                  <a:pt x="110" y="14"/>
                  <a:pt x="109" y="14"/>
                </a:cubicBezTo>
                <a:cubicBezTo>
                  <a:pt x="109" y="14"/>
                  <a:pt x="109" y="14"/>
                  <a:pt x="108" y="14"/>
                </a:cubicBezTo>
                <a:close/>
                <a:moveTo>
                  <a:pt x="110" y="17"/>
                </a:moveTo>
                <a:cubicBezTo>
                  <a:pt x="110" y="17"/>
                  <a:pt x="110" y="16"/>
                  <a:pt x="110" y="15"/>
                </a:cubicBezTo>
                <a:cubicBezTo>
                  <a:pt x="110" y="15"/>
                  <a:pt x="111" y="15"/>
                  <a:pt x="111" y="15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7"/>
                  <a:pt x="110" y="17"/>
                </a:cubicBezTo>
                <a:close/>
                <a:moveTo>
                  <a:pt x="110" y="15"/>
                </a:move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1" y="15"/>
                  <a:pt x="111" y="15"/>
                </a:cubicBezTo>
                <a:cubicBezTo>
                  <a:pt x="111" y="15"/>
                  <a:pt x="110" y="15"/>
                  <a:pt x="110" y="15"/>
                </a:cubicBezTo>
                <a:close/>
                <a:moveTo>
                  <a:pt x="110" y="12"/>
                </a:moveTo>
                <a:cubicBezTo>
                  <a:pt x="110" y="12"/>
                  <a:pt x="110" y="12"/>
                  <a:pt x="110" y="11"/>
                </a:cubicBezTo>
                <a:cubicBezTo>
                  <a:pt x="111" y="12"/>
                  <a:pt x="111" y="12"/>
                  <a:pt x="112" y="12"/>
                </a:cubicBezTo>
                <a:cubicBezTo>
                  <a:pt x="112" y="13"/>
                  <a:pt x="111" y="13"/>
                  <a:pt x="111" y="13"/>
                </a:cubicBezTo>
                <a:cubicBezTo>
                  <a:pt x="111" y="12"/>
                  <a:pt x="110" y="12"/>
                  <a:pt x="110" y="12"/>
                </a:cubicBezTo>
                <a:close/>
                <a:moveTo>
                  <a:pt x="113" y="15"/>
                </a:moveTo>
                <a:cubicBezTo>
                  <a:pt x="113" y="15"/>
                  <a:pt x="113" y="15"/>
                  <a:pt x="113" y="15"/>
                </a:cubicBezTo>
                <a:cubicBezTo>
                  <a:pt x="113" y="15"/>
                  <a:pt x="113" y="15"/>
                  <a:pt x="113" y="15"/>
                </a:cubicBezTo>
                <a:cubicBezTo>
                  <a:pt x="113" y="15"/>
                  <a:pt x="113" y="15"/>
                  <a:pt x="113" y="15"/>
                </a:cubicBezTo>
                <a:close/>
                <a:moveTo>
                  <a:pt x="113" y="15"/>
                </a:moveTo>
                <a:cubicBezTo>
                  <a:pt x="113" y="15"/>
                  <a:pt x="113" y="15"/>
                  <a:pt x="113" y="15"/>
                </a:cubicBezTo>
                <a:cubicBezTo>
                  <a:pt x="112" y="14"/>
                  <a:pt x="112" y="14"/>
                  <a:pt x="111" y="13"/>
                </a:cubicBezTo>
                <a:cubicBezTo>
                  <a:pt x="112" y="13"/>
                  <a:pt x="112" y="13"/>
                  <a:pt x="112" y="13"/>
                </a:cubicBezTo>
                <a:cubicBezTo>
                  <a:pt x="113" y="13"/>
                  <a:pt x="113" y="14"/>
                  <a:pt x="114" y="14"/>
                </a:cubicBezTo>
                <a:cubicBezTo>
                  <a:pt x="114" y="14"/>
                  <a:pt x="113" y="15"/>
                  <a:pt x="113" y="15"/>
                </a:cubicBezTo>
                <a:close/>
                <a:moveTo>
                  <a:pt x="114" y="16"/>
                </a:moveTo>
                <a:cubicBezTo>
                  <a:pt x="114" y="16"/>
                  <a:pt x="114" y="16"/>
                  <a:pt x="114" y="16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4" y="16"/>
                  <a:pt x="114" y="16"/>
                  <a:pt x="114" y="16"/>
                </a:cubicBezTo>
                <a:close/>
                <a:moveTo>
                  <a:pt x="112" y="12"/>
                </a:moveTo>
                <a:cubicBezTo>
                  <a:pt x="113" y="12"/>
                  <a:pt x="114" y="11"/>
                  <a:pt x="114" y="11"/>
                </a:cubicBezTo>
                <a:cubicBezTo>
                  <a:pt x="113" y="12"/>
                  <a:pt x="113" y="12"/>
                  <a:pt x="112" y="12"/>
                </a:cubicBezTo>
                <a:cubicBezTo>
                  <a:pt x="112" y="12"/>
                  <a:pt x="111" y="12"/>
                  <a:pt x="110" y="11"/>
                </a:cubicBezTo>
                <a:cubicBezTo>
                  <a:pt x="111" y="11"/>
                  <a:pt x="112" y="10"/>
                  <a:pt x="112" y="10"/>
                </a:cubicBezTo>
                <a:cubicBezTo>
                  <a:pt x="113" y="11"/>
                  <a:pt x="115" y="12"/>
                  <a:pt x="115" y="13"/>
                </a:cubicBezTo>
                <a:cubicBezTo>
                  <a:pt x="115" y="13"/>
                  <a:pt x="115" y="14"/>
                  <a:pt x="114" y="14"/>
                </a:cubicBezTo>
                <a:cubicBezTo>
                  <a:pt x="114" y="13"/>
                  <a:pt x="113" y="13"/>
                  <a:pt x="112" y="12"/>
                </a:cubicBezTo>
                <a:close/>
                <a:moveTo>
                  <a:pt x="116" y="16"/>
                </a:moveTo>
                <a:cubicBezTo>
                  <a:pt x="116" y="16"/>
                  <a:pt x="116" y="16"/>
                  <a:pt x="116" y="16"/>
                </a:cubicBezTo>
                <a:cubicBezTo>
                  <a:pt x="116" y="15"/>
                  <a:pt x="116" y="15"/>
                  <a:pt x="115" y="15"/>
                </a:cubicBezTo>
                <a:cubicBezTo>
                  <a:pt x="115" y="14"/>
                  <a:pt x="116" y="14"/>
                  <a:pt x="116" y="14"/>
                </a:cubicBezTo>
                <a:cubicBezTo>
                  <a:pt x="116" y="15"/>
                  <a:pt x="116" y="15"/>
                  <a:pt x="117" y="16"/>
                </a:cubicBezTo>
                <a:cubicBezTo>
                  <a:pt x="116" y="16"/>
                  <a:pt x="116" y="16"/>
                  <a:pt x="116" y="16"/>
                </a:cubicBezTo>
                <a:close/>
                <a:moveTo>
                  <a:pt x="113" y="10"/>
                </a:moveTo>
                <a:cubicBezTo>
                  <a:pt x="113" y="10"/>
                  <a:pt x="113" y="9"/>
                  <a:pt x="113" y="9"/>
                </a:cubicBezTo>
                <a:cubicBezTo>
                  <a:pt x="115" y="10"/>
                  <a:pt x="116" y="10"/>
                  <a:pt x="118" y="11"/>
                </a:cubicBezTo>
                <a:cubicBezTo>
                  <a:pt x="118" y="11"/>
                  <a:pt x="118" y="12"/>
                  <a:pt x="118" y="12"/>
                </a:cubicBezTo>
                <a:cubicBezTo>
                  <a:pt x="118" y="12"/>
                  <a:pt x="117" y="12"/>
                  <a:pt x="117" y="13"/>
                </a:cubicBezTo>
                <a:cubicBezTo>
                  <a:pt x="116" y="12"/>
                  <a:pt x="114" y="11"/>
                  <a:pt x="113" y="10"/>
                </a:cubicBezTo>
                <a:close/>
                <a:moveTo>
                  <a:pt x="117" y="13"/>
                </a:moveTo>
                <a:cubicBezTo>
                  <a:pt x="118" y="13"/>
                  <a:pt x="118" y="13"/>
                  <a:pt x="119" y="12"/>
                </a:cubicBezTo>
                <a:cubicBezTo>
                  <a:pt x="119" y="13"/>
                  <a:pt x="119" y="13"/>
                  <a:pt x="119" y="14"/>
                </a:cubicBezTo>
                <a:cubicBezTo>
                  <a:pt x="119" y="14"/>
                  <a:pt x="119" y="14"/>
                  <a:pt x="118" y="14"/>
                </a:cubicBezTo>
                <a:cubicBezTo>
                  <a:pt x="118" y="14"/>
                  <a:pt x="118" y="14"/>
                  <a:pt x="117" y="13"/>
                </a:cubicBezTo>
                <a:close/>
                <a:moveTo>
                  <a:pt x="119" y="15"/>
                </a:moveTo>
                <a:cubicBezTo>
                  <a:pt x="119" y="15"/>
                  <a:pt x="119" y="15"/>
                  <a:pt x="120" y="15"/>
                </a:cubicBezTo>
                <a:cubicBezTo>
                  <a:pt x="120" y="15"/>
                  <a:pt x="120" y="15"/>
                  <a:pt x="120" y="15"/>
                </a:cubicBezTo>
                <a:cubicBezTo>
                  <a:pt x="120" y="15"/>
                  <a:pt x="119" y="15"/>
                  <a:pt x="119" y="16"/>
                </a:cubicBezTo>
                <a:cubicBezTo>
                  <a:pt x="119" y="15"/>
                  <a:pt x="119" y="15"/>
                  <a:pt x="119" y="15"/>
                </a:cubicBezTo>
                <a:close/>
                <a:moveTo>
                  <a:pt x="119" y="16"/>
                </a:moveTo>
                <a:cubicBezTo>
                  <a:pt x="119" y="16"/>
                  <a:pt x="120" y="16"/>
                  <a:pt x="120" y="15"/>
                </a:cubicBezTo>
                <a:cubicBezTo>
                  <a:pt x="120" y="16"/>
                  <a:pt x="120" y="16"/>
                  <a:pt x="120" y="16"/>
                </a:cubicBezTo>
                <a:cubicBezTo>
                  <a:pt x="120" y="16"/>
                  <a:pt x="119" y="16"/>
                  <a:pt x="119" y="16"/>
                </a:cubicBezTo>
                <a:cubicBezTo>
                  <a:pt x="119" y="16"/>
                  <a:pt x="119" y="16"/>
                  <a:pt x="119" y="16"/>
                </a:cubicBezTo>
                <a:close/>
                <a:moveTo>
                  <a:pt x="120" y="16"/>
                </a:moveTo>
                <a:cubicBezTo>
                  <a:pt x="119" y="16"/>
                  <a:pt x="119" y="16"/>
                  <a:pt x="119" y="16"/>
                </a:cubicBezTo>
                <a:cubicBezTo>
                  <a:pt x="119" y="16"/>
                  <a:pt x="120" y="16"/>
                  <a:pt x="120" y="16"/>
                </a:cubicBezTo>
                <a:cubicBezTo>
                  <a:pt x="120" y="16"/>
                  <a:pt x="120" y="16"/>
                  <a:pt x="120" y="16"/>
                </a:cubicBezTo>
                <a:close/>
                <a:moveTo>
                  <a:pt x="120" y="17"/>
                </a:moveTo>
                <a:cubicBezTo>
                  <a:pt x="120" y="17"/>
                  <a:pt x="120" y="17"/>
                  <a:pt x="120" y="17"/>
                </a:cubicBezTo>
                <a:cubicBezTo>
                  <a:pt x="120" y="17"/>
                  <a:pt x="120" y="17"/>
                  <a:pt x="120" y="17"/>
                </a:cubicBezTo>
                <a:cubicBezTo>
                  <a:pt x="120" y="17"/>
                  <a:pt x="120" y="17"/>
                  <a:pt x="120" y="17"/>
                </a:cubicBezTo>
                <a:cubicBezTo>
                  <a:pt x="120" y="17"/>
                  <a:pt x="120" y="17"/>
                  <a:pt x="120" y="17"/>
                </a:cubicBezTo>
                <a:close/>
                <a:moveTo>
                  <a:pt x="113" y="6"/>
                </a:moveTo>
                <a:cubicBezTo>
                  <a:pt x="114" y="6"/>
                  <a:pt x="114" y="5"/>
                  <a:pt x="115" y="5"/>
                </a:cubicBezTo>
                <a:cubicBezTo>
                  <a:pt x="118" y="7"/>
                  <a:pt x="120" y="9"/>
                  <a:pt x="121" y="10"/>
                </a:cubicBezTo>
                <a:cubicBezTo>
                  <a:pt x="120" y="10"/>
                  <a:pt x="120" y="10"/>
                  <a:pt x="120" y="10"/>
                </a:cubicBezTo>
                <a:cubicBezTo>
                  <a:pt x="120" y="10"/>
                  <a:pt x="121" y="10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ubicBezTo>
                  <a:pt x="121" y="11"/>
                  <a:pt x="120" y="11"/>
                  <a:pt x="120" y="11"/>
                </a:cubicBezTo>
                <a:cubicBezTo>
                  <a:pt x="119" y="10"/>
                  <a:pt x="116" y="8"/>
                  <a:pt x="113" y="6"/>
                </a:cubicBezTo>
                <a:close/>
                <a:moveTo>
                  <a:pt x="121" y="12"/>
                </a:moveTo>
                <a:cubicBezTo>
                  <a:pt x="121" y="12"/>
                  <a:pt x="121" y="12"/>
                  <a:pt x="120" y="12"/>
                </a:cubicBezTo>
                <a:cubicBezTo>
                  <a:pt x="121" y="11"/>
                  <a:pt x="121" y="11"/>
                  <a:pt x="121" y="11"/>
                </a:cubicBezTo>
                <a:cubicBezTo>
                  <a:pt x="121" y="12"/>
                  <a:pt x="121" y="12"/>
                  <a:pt x="122" y="12"/>
                </a:cubicBezTo>
                <a:cubicBezTo>
                  <a:pt x="121" y="12"/>
                  <a:pt x="121" y="12"/>
                  <a:pt x="121" y="12"/>
                </a:cubicBezTo>
                <a:close/>
                <a:moveTo>
                  <a:pt x="125" y="14"/>
                </a:moveTo>
                <a:cubicBezTo>
                  <a:pt x="125" y="14"/>
                  <a:pt x="125" y="14"/>
                  <a:pt x="124" y="14"/>
                </a:cubicBezTo>
                <a:cubicBezTo>
                  <a:pt x="124" y="14"/>
                  <a:pt x="124" y="14"/>
                  <a:pt x="124" y="14"/>
                </a:cubicBezTo>
                <a:cubicBezTo>
                  <a:pt x="124" y="13"/>
                  <a:pt x="124" y="13"/>
                  <a:pt x="123" y="12"/>
                </a:cubicBezTo>
                <a:cubicBezTo>
                  <a:pt x="124" y="12"/>
                  <a:pt x="124" y="12"/>
                  <a:pt x="124" y="12"/>
                </a:cubicBezTo>
                <a:cubicBezTo>
                  <a:pt x="125" y="12"/>
                  <a:pt x="125" y="12"/>
                  <a:pt x="126" y="12"/>
                </a:cubicBezTo>
                <a:cubicBezTo>
                  <a:pt x="125" y="13"/>
                  <a:pt x="125" y="13"/>
                  <a:pt x="125" y="14"/>
                </a:cubicBezTo>
                <a:close/>
                <a:moveTo>
                  <a:pt x="126" y="12"/>
                </a:moveTo>
                <a:cubicBezTo>
                  <a:pt x="125" y="12"/>
                  <a:pt x="125" y="11"/>
                  <a:pt x="125" y="11"/>
                </a:cubicBezTo>
                <a:cubicBezTo>
                  <a:pt x="125" y="11"/>
                  <a:pt x="125" y="11"/>
                  <a:pt x="126" y="11"/>
                </a:cubicBezTo>
                <a:cubicBezTo>
                  <a:pt x="126" y="11"/>
                  <a:pt x="126" y="11"/>
                  <a:pt x="126" y="12"/>
                </a:cubicBezTo>
                <a:close/>
                <a:moveTo>
                  <a:pt x="128" y="13"/>
                </a:moveTo>
                <a:cubicBezTo>
                  <a:pt x="128" y="13"/>
                  <a:pt x="128" y="13"/>
                  <a:pt x="128" y="13"/>
                </a:cubicBezTo>
                <a:cubicBezTo>
                  <a:pt x="128" y="13"/>
                  <a:pt x="128" y="13"/>
                  <a:pt x="128" y="13"/>
                </a:cubicBezTo>
                <a:cubicBezTo>
                  <a:pt x="128" y="13"/>
                  <a:pt x="128" y="13"/>
                  <a:pt x="128" y="13"/>
                </a:cubicBezTo>
                <a:cubicBezTo>
                  <a:pt x="128" y="13"/>
                  <a:pt x="128" y="13"/>
                  <a:pt x="128" y="13"/>
                </a:cubicBezTo>
                <a:cubicBezTo>
                  <a:pt x="128" y="13"/>
                  <a:pt x="128" y="13"/>
                  <a:pt x="128" y="13"/>
                </a:cubicBezTo>
                <a:close/>
                <a:moveTo>
                  <a:pt x="128" y="13"/>
                </a:moveTo>
                <a:cubicBezTo>
                  <a:pt x="128" y="13"/>
                  <a:pt x="128" y="13"/>
                  <a:pt x="128" y="12"/>
                </a:cubicBezTo>
                <a:cubicBezTo>
                  <a:pt x="128" y="12"/>
                  <a:pt x="129" y="12"/>
                  <a:pt x="129" y="12"/>
                </a:cubicBezTo>
                <a:cubicBezTo>
                  <a:pt x="129" y="12"/>
                  <a:pt x="129" y="12"/>
                  <a:pt x="128" y="13"/>
                </a:cubicBezTo>
                <a:close/>
                <a:moveTo>
                  <a:pt x="129" y="12"/>
                </a:moveTo>
                <a:cubicBezTo>
                  <a:pt x="128" y="12"/>
                  <a:pt x="128" y="12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11"/>
                  <a:pt x="128" y="11"/>
                  <a:pt x="127" y="10"/>
                </a:cubicBezTo>
                <a:cubicBezTo>
                  <a:pt x="127" y="10"/>
                  <a:pt x="127" y="10"/>
                  <a:pt x="127" y="10"/>
                </a:cubicBezTo>
                <a:cubicBezTo>
                  <a:pt x="128" y="10"/>
                  <a:pt x="129" y="11"/>
                  <a:pt x="129" y="11"/>
                </a:cubicBezTo>
                <a:cubicBezTo>
                  <a:pt x="129" y="12"/>
                  <a:pt x="129" y="12"/>
                  <a:pt x="129" y="12"/>
                </a:cubicBezTo>
                <a:close/>
                <a:moveTo>
                  <a:pt x="143" y="4"/>
                </a:moveTo>
                <a:cubicBezTo>
                  <a:pt x="143" y="4"/>
                  <a:pt x="143" y="4"/>
                  <a:pt x="143" y="4"/>
                </a:cubicBezTo>
                <a:cubicBezTo>
                  <a:pt x="142" y="5"/>
                  <a:pt x="141" y="6"/>
                  <a:pt x="140" y="6"/>
                </a:cubicBezTo>
                <a:cubicBezTo>
                  <a:pt x="139" y="6"/>
                  <a:pt x="139" y="6"/>
                  <a:pt x="138" y="6"/>
                </a:cubicBezTo>
                <a:cubicBezTo>
                  <a:pt x="140" y="5"/>
                  <a:pt x="142" y="4"/>
                  <a:pt x="143" y="4"/>
                </a:cubicBezTo>
                <a:close/>
                <a:moveTo>
                  <a:pt x="138" y="8"/>
                </a:moveTo>
                <a:cubicBezTo>
                  <a:pt x="139" y="8"/>
                  <a:pt x="139" y="8"/>
                  <a:pt x="139" y="8"/>
                </a:cubicBezTo>
                <a:cubicBezTo>
                  <a:pt x="139" y="9"/>
                  <a:pt x="140" y="9"/>
                  <a:pt x="141" y="10"/>
                </a:cubicBezTo>
                <a:cubicBezTo>
                  <a:pt x="141" y="10"/>
                  <a:pt x="140" y="10"/>
                  <a:pt x="140" y="10"/>
                </a:cubicBezTo>
                <a:cubicBezTo>
                  <a:pt x="140" y="9"/>
                  <a:pt x="139" y="9"/>
                  <a:pt x="138" y="8"/>
                </a:cubicBezTo>
                <a:close/>
                <a:moveTo>
                  <a:pt x="139" y="11"/>
                </a:moveTo>
                <a:cubicBezTo>
                  <a:pt x="138" y="11"/>
                  <a:pt x="138" y="12"/>
                  <a:pt x="137" y="12"/>
                </a:cubicBezTo>
                <a:cubicBezTo>
                  <a:pt x="137" y="12"/>
                  <a:pt x="137" y="11"/>
                  <a:pt x="136" y="11"/>
                </a:cubicBezTo>
                <a:cubicBezTo>
                  <a:pt x="136" y="10"/>
                  <a:pt x="137" y="10"/>
                  <a:pt x="137" y="9"/>
                </a:cubicBezTo>
                <a:cubicBezTo>
                  <a:pt x="138" y="10"/>
                  <a:pt x="138" y="10"/>
                  <a:pt x="139" y="11"/>
                </a:cubicBezTo>
                <a:close/>
                <a:moveTo>
                  <a:pt x="139" y="8"/>
                </a:moveTo>
                <a:cubicBezTo>
                  <a:pt x="139" y="8"/>
                  <a:pt x="140" y="8"/>
                  <a:pt x="140" y="7"/>
                </a:cubicBezTo>
                <a:cubicBezTo>
                  <a:pt x="141" y="8"/>
                  <a:pt x="141" y="9"/>
                  <a:pt x="142" y="9"/>
                </a:cubicBezTo>
                <a:cubicBezTo>
                  <a:pt x="141" y="9"/>
                  <a:pt x="141" y="9"/>
                  <a:pt x="141" y="9"/>
                </a:cubicBezTo>
                <a:cubicBezTo>
                  <a:pt x="140" y="9"/>
                  <a:pt x="140" y="9"/>
                  <a:pt x="139" y="8"/>
                </a:cubicBezTo>
                <a:close/>
                <a:moveTo>
                  <a:pt x="138" y="6"/>
                </a:moveTo>
                <a:cubicBezTo>
                  <a:pt x="138" y="6"/>
                  <a:pt x="139" y="6"/>
                  <a:pt x="139" y="7"/>
                </a:cubicBezTo>
                <a:cubicBezTo>
                  <a:pt x="139" y="7"/>
                  <a:pt x="138" y="7"/>
                  <a:pt x="138" y="8"/>
                </a:cubicBezTo>
                <a:cubicBezTo>
                  <a:pt x="137" y="7"/>
                  <a:pt x="137" y="7"/>
                  <a:pt x="136" y="7"/>
                </a:cubicBezTo>
                <a:cubicBezTo>
                  <a:pt x="137" y="6"/>
                  <a:pt x="137" y="6"/>
                  <a:pt x="138" y="6"/>
                </a:cubicBezTo>
                <a:close/>
                <a:moveTo>
                  <a:pt x="135" y="7"/>
                </a:moveTo>
                <a:cubicBezTo>
                  <a:pt x="136" y="8"/>
                  <a:pt x="136" y="8"/>
                  <a:pt x="137" y="9"/>
                </a:cubicBezTo>
                <a:cubicBezTo>
                  <a:pt x="136" y="9"/>
                  <a:pt x="135" y="9"/>
                  <a:pt x="135" y="10"/>
                </a:cubicBezTo>
                <a:cubicBezTo>
                  <a:pt x="134" y="10"/>
                  <a:pt x="134" y="9"/>
                  <a:pt x="133" y="9"/>
                </a:cubicBezTo>
                <a:cubicBezTo>
                  <a:pt x="134" y="8"/>
                  <a:pt x="134" y="8"/>
                  <a:pt x="135" y="7"/>
                </a:cubicBezTo>
                <a:close/>
                <a:moveTo>
                  <a:pt x="131" y="15"/>
                </a:moveTo>
                <a:cubicBezTo>
                  <a:pt x="131" y="15"/>
                  <a:pt x="130" y="15"/>
                  <a:pt x="130" y="14"/>
                </a:cubicBezTo>
                <a:cubicBezTo>
                  <a:pt x="130" y="14"/>
                  <a:pt x="130" y="14"/>
                  <a:pt x="130" y="14"/>
                </a:cubicBezTo>
                <a:cubicBezTo>
                  <a:pt x="131" y="14"/>
                  <a:pt x="131" y="14"/>
                  <a:pt x="131" y="14"/>
                </a:cubicBezTo>
                <a:cubicBezTo>
                  <a:pt x="131" y="14"/>
                  <a:pt x="131" y="15"/>
                  <a:pt x="131" y="15"/>
                </a:cubicBezTo>
                <a:close/>
                <a:moveTo>
                  <a:pt x="131" y="14"/>
                </a:moveTo>
                <a:cubicBezTo>
                  <a:pt x="131" y="14"/>
                  <a:pt x="131" y="14"/>
                  <a:pt x="131" y="13"/>
                </a:cubicBezTo>
                <a:cubicBezTo>
                  <a:pt x="131" y="13"/>
                  <a:pt x="131" y="13"/>
                  <a:pt x="131" y="13"/>
                </a:cubicBezTo>
                <a:cubicBezTo>
                  <a:pt x="131" y="13"/>
                  <a:pt x="131" y="13"/>
                  <a:pt x="131" y="14"/>
                </a:cubicBezTo>
                <a:cubicBezTo>
                  <a:pt x="131" y="14"/>
                  <a:pt x="131" y="14"/>
                  <a:pt x="131" y="14"/>
                </a:cubicBezTo>
                <a:close/>
                <a:moveTo>
                  <a:pt x="132" y="12"/>
                </a:moveTo>
                <a:cubicBezTo>
                  <a:pt x="132" y="12"/>
                  <a:pt x="132" y="12"/>
                  <a:pt x="131" y="12"/>
                </a:cubicBezTo>
                <a:cubicBezTo>
                  <a:pt x="131" y="11"/>
                  <a:pt x="131" y="11"/>
                  <a:pt x="132" y="11"/>
                </a:cubicBezTo>
                <a:cubicBezTo>
                  <a:pt x="132" y="11"/>
                  <a:pt x="132" y="11"/>
                  <a:pt x="132" y="11"/>
                </a:cubicBezTo>
                <a:cubicBezTo>
                  <a:pt x="132" y="11"/>
                  <a:pt x="132" y="11"/>
                  <a:pt x="132" y="11"/>
                </a:cubicBezTo>
                <a:cubicBezTo>
                  <a:pt x="132" y="11"/>
                  <a:pt x="132" y="11"/>
                  <a:pt x="132" y="11"/>
                </a:cubicBezTo>
                <a:cubicBezTo>
                  <a:pt x="132" y="12"/>
                  <a:pt x="132" y="12"/>
                  <a:pt x="133" y="12"/>
                </a:cubicBezTo>
                <a:cubicBezTo>
                  <a:pt x="133" y="12"/>
                  <a:pt x="132" y="12"/>
                  <a:pt x="132" y="12"/>
                </a:cubicBezTo>
                <a:close/>
                <a:moveTo>
                  <a:pt x="133" y="12"/>
                </a:moveTo>
                <a:cubicBezTo>
                  <a:pt x="133" y="12"/>
                  <a:pt x="133" y="12"/>
                  <a:pt x="133" y="12"/>
                </a:cubicBezTo>
                <a:cubicBezTo>
                  <a:pt x="132" y="11"/>
                  <a:pt x="132" y="11"/>
                  <a:pt x="132" y="11"/>
                </a:cubicBezTo>
                <a:cubicBezTo>
                  <a:pt x="132" y="11"/>
                  <a:pt x="132" y="11"/>
                  <a:pt x="132" y="10"/>
                </a:cubicBezTo>
                <a:cubicBezTo>
                  <a:pt x="132" y="11"/>
                  <a:pt x="133" y="11"/>
                  <a:pt x="133" y="11"/>
                </a:cubicBezTo>
                <a:cubicBezTo>
                  <a:pt x="133" y="12"/>
                  <a:pt x="133" y="12"/>
                  <a:pt x="133" y="12"/>
                </a:cubicBezTo>
                <a:close/>
                <a:moveTo>
                  <a:pt x="132" y="10"/>
                </a:moveTo>
                <a:cubicBezTo>
                  <a:pt x="132" y="10"/>
                  <a:pt x="133" y="10"/>
                  <a:pt x="133" y="9"/>
                </a:cubicBezTo>
                <a:cubicBezTo>
                  <a:pt x="133" y="10"/>
                  <a:pt x="134" y="10"/>
                  <a:pt x="134" y="10"/>
                </a:cubicBezTo>
                <a:cubicBezTo>
                  <a:pt x="134" y="11"/>
                  <a:pt x="134" y="11"/>
                  <a:pt x="133" y="11"/>
                </a:cubicBezTo>
                <a:cubicBezTo>
                  <a:pt x="133" y="11"/>
                  <a:pt x="133" y="10"/>
                  <a:pt x="132" y="10"/>
                </a:cubicBezTo>
                <a:close/>
                <a:moveTo>
                  <a:pt x="134" y="15"/>
                </a:moveTo>
                <a:cubicBezTo>
                  <a:pt x="134" y="15"/>
                  <a:pt x="134" y="15"/>
                  <a:pt x="134" y="14"/>
                </a:cubicBezTo>
                <a:cubicBezTo>
                  <a:pt x="134" y="14"/>
                  <a:pt x="134" y="14"/>
                  <a:pt x="134" y="13"/>
                </a:cubicBezTo>
                <a:cubicBezTo>
                  <a:pt x="135" y="14"/>
                  <a:pt x="135" y="14"/>
                  <a:pt x="135" y="14"/>
                </a:cubicBezTo>
                <a:cubicBezTo>
                  <a:pt x="135" y="15"/>
                  <a:pt x="135" y="15"/>
                  <a:pt x="134" y="15"/>
                </a:cubicBezTo>
                <a:close/>
                <a:moveTo>
                  <a:pt x="136" y="13"/>
                </a:moveTo>
                <a:cubicBezTo>
                  <a:pt x="136" y="13"/>
                  <a:pt x="136" y="13"/>
                  <a:pt x="135" y="13"/>
                </a:cubicBezTo>
                <a:cubicBezTo>
                  <a:pt x="135" y="13"/>
                  <a:pt x="135" y="13"/>
                  <a:pt x="135" y="12"/>
                </a:cubicBezTo>
                <a:cubicBezTo>
                  <a:pt x="135" y="12"/>
                  <a:pt x="135" y="12"/>
                  <a:pt x="135" y="12"/>
                </a:cubicBezTo>
                <a:cubicBezTo>
                  <a:pt x="136" y="12"/>
                  <a:pt x="136" y="12"/>
                  <a:pt x="136" y="13"/>
                </a:cubicBezTo>
                <a:cubicBezTo>
                  <a:pt x="136" y="13"/>
                  <a:pt x="136" y="13"/>
                  <a:pt x="136" y="13"/>
                </a:cubicBezTo>
                <a:close/>
                <a:moveTo>
                  <a:pt x="137" y="15"/>
                </a:moveTo>
                <a:cubicBezTo>
                  <a:pt x="137" y="15"/>
                  <a:pt x="137" y="15"/>
                  <a:pt x="137" y="14"/>
                </a:cubicBezTo>
                <a:cubicBezTo>
                  <a:pt x="137" y="14"/>
                  <a:pt x="137" y="14"/>
                  <a:pt x="137" y="14"/>
                </a:cubicBezTo>
                <a:cubicBezTo>
                  <a:pt x="137" y="15"/>
                  <a:pt x="137" y="15"/>
                  <a:pt x="137" y="15"/>
                </a:cubicBezTo>
                <a:cubicBezTo>
                  <a:pt x="137" y="15"/>
                  <a:pt x="137" y="15"/>
                  <a:pt x="137" y="15"/>
                </a:cubicBezTo>
                <a:cubicBezTo>
                  <a:pt x="137" y="15"/>
                  <a:pt x="137" y="15"/>
                  <a:pt x="137" y="15"/>
                </a:cubicBezTo>
                <a:close/>
                <a:moveTo>
                  <a:pt x="137" y="16"/>
                </a:moveTo>
                <a:cubicBezTo>
                  <a:pt x="137" y="15"/>
                  <a:pt x="137" y="15"/>
                  <a:pt x="137" y="15"/>
                </a:cubicBezTo>
                <a:cubicBezTo>
                  <a:pt x="137" y="15"/>
                  <a:pt x="137" y="15"/>
                  <a:pt x="137" y="15"/>
                </a:cubicBezTo>
                <a:cubicBezTo>
                  <a:pt x="137" y="15"/>
                  <a:pt x="137" y="15"/>
                  <a:pt x="137" y="15"/>
                </a:cubicBezTo>
                <a:cubicBezTo>
                  <a:pt x="137" y="15"/>
                  <a:pt x="137" y="15"/>
                  <a:pt x="137" y="16"/>
                </a:cubicBezTo>
                <a:close/>
                <a:moveTo>
                  <a:pt x="138" y="13"/>
                </a:moveTo>
                <a:cubicBezTo>
                  <a:pt x="139" y="12"/>
                  <a:pt x="139" y="12"/>
                  <a:pt x="139" y="12"/>
                </a:cubicBezTo>
                <a:cubicBezTo>
                  <a:pt x="140" y="12"/>
                  <a:pt x="140" y="12"/>
                  <a:pt x="140" y="13"/>
                </a:cubicBezTo>
                <a:cubicBezTo>
                  <a:pt x="140" y="13"/>
                  <a:pt x="139" y="13"/>
                  <a:pt x="139" y="14"/>
                </a:cubicBezTo>
                <a:cubicBezTo>
                  <a:pt x="139" y="13"/>
                  <a:pt x="139" y="13"/>
                  <a:pt x="138" y="13"/>
                </a:cubicBezTo>
                <a:close/>
                <a:moveTo>
                  <a:pt x="141" y="16"/>
                </a:moveTo>
                <a:cubicBezTo>
                  <a:pt x="141" y="16"/>
                  <a:pt x="140" y="16"/>
                  <a:pt x="140" y="16"/>
                </a:cubicBezTo>
                <a:cubicBezTo>
                  <a:pt x="140" y="15"/>
                  <a:pt x="140" y="15"/>
                  <a:pt x="140" y="14"/>
                </a:cubicBezTo>
                <a:cubicBezTo>
                  <a:pt x="140" y="14"/>
                  <a:pt x="140" y="14"/>
                  <a:pt x="140" y="13"/>
                </a:cubicBezTo>
                <a:cubicBezTo>
                  <a:pt x="141" y="14"/>
                  <a:pt x="141" y="15"/>
                  <a:pt x="141" y="15"/>
                </a:cubicBezTo>
                <a:cubicBezTo>
                  <a:pt x="141" y="16"/>
                  <a:pt x="141" y="16"/>
                  <a:pt x="141" y="16"/>
                </a:cubicBezTo>
                <a:close/>
                <a:moveTo>
                  <a:pt x="141" y="10"/>
                </a:moveTo>
                <a:cubicBezTo>
                  <a:pt x="141" y="10"/>
                  <a:pt x="141" y="10"/>
                  <a:pt x="141" y="10"/>
                </a:cubicBezTo>
                <a:cubicBezTo>
                  <a:pt x="142" y="10"/>
                  <a:pt x="142" y="10"/>
                  <a:pt x="142" y="10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2" y="12"/>
                  <a:pt x="142" y="12"/>
                  <a:pt x="142" y="12"/>
                </a:cubicBezTo>
                <a:cubicBezTo>
                  <a:pt x="141" y="11"/>
                  <a:pt x="141" y="11"/>
                  <a:pt x="141" y="10"/>
                </a:cubicBezTo>
                <a:close/>
                <a:moveTo>
                  <a:pt x="142" y="12"/>
                </a:moveTo>
                <a:cubicBezTo>
                  <a:pt x="142" y="12"/>
                  <a:pt x="142" y="12"/>
                  <a:pt x="142" y="12"/>
                </a:cubicBezTo>
                <a:cubicBezTo>
                  <a:pt x="143" y="12"/>
                  <a:pt x="143" y="12"/>
                  <a:pt x="143" y="13"/>
                </a:cubicBezTo>
                <a:cubicBezTo>
                  <a:pt x="142" y="12"/>
                  <a:pt x="142" y="12"/>
                  <a:pt x="142" y="12"/>
                </a:cubicBezTo>
                <a:close/>
                <a:moveTo>
                  <a:pt x="145" y="12"/>
                </a:moveTo>
                <a:cubicBezTo>
                  <a:pt x="145" y="12"/>
                  <a:pt x="145" y="12"/>
                  <a:pt x="145" y="12"/>
                </a:cubicBezTo>
                <a:cubicBezTo>
                  <a:pt x="145" y="12"/>
                  <a:pt x="145" y="12"/>
                  <a:pt x="145" y="12"/>
                </a:cubicBezTo>
                <a:cubicBezTo>
                  <a:pt x="145" y="12"/>
                  <a:pt x="145" y="12"/>
                  <a:pt x="145" y="12"/>
                </a:cubicBezTo>
                <a:close/>
                <a:moveTo>
                  <a:pt x="145" y="14"/>
                </a:moveTo>
                <a:cubicBezTo>
                  <a:pt x="145" y="14"/>
                  <a:pt x="145" y="14"/>
                  <a:pt x="145" y="13"/>
                </a:cubicBezTo>
                <a:cubicBezTo>
                  <a:pt x="145" y="13"/>
                  <a:pt x="146" y="13"/>
                  <a:pt x="146" y="13"/>
                </a:cubicBezTo>
                <a:cubicBezTo>
                  <a:pt x="146" y="13"/>
                  <a:pt x="146" y="13"/>
                  <a:pt x="146" y="13"/>
                </a:cubicBezTo>
                <a:cubicBezTo>
                  <a:pt x="146" y="14"/>
                  <a:pt x="145" y="14"/>
                  <a:pt x="145" y="14"/>
                </a:cubicBezTo>
                <a:close/>
                <a:moveTo>
                  <a:pt x="147" y="10"/>
                </a:moveTo>
                <a:cubicBezTo>
                  <a:pt x="145" y="10"/>
                  <a:pt x="144" y="10"/>
                  <a:pt x="144" y="10"/>
                </a:cubicBezTo>
                <a:cubicBezTo>
                  <a:pt x="145" y="10"/>
                  <a:pt x="146" y="10"/>
                  <a:pt x="147" y="11"/>
                </a:cubicBezTo>
                <a:cubicBezTo>
                  <a:pt x="147" y="11"/>
                  <a:pt x="147" y="11"/>
                  <a:pt x="147" y="11"/>
                </a:cubicBezTo>
                <a:cubicBezTo>
                  <a:pt x="146" y="11"/>
                  <a:pt x="146" y="12"/>
                  <a:pt x="146" y="12"/>
                </a:cubicBezTo>
                <a:cubicBezTo>
                  <a:pt x="145" y="11"/>
                  <a:pt x="145" y="11"/>
                  <a:pt x="144" y="11"/>
                </a:cubicBezTo>
                <a:cubicBezTo>
                  <a:pt x="144" y="10"/>
                  <a:pt x="143" y="9"/>
                  <a:pt x="143" y="9"/>
                </a:cubicBezTo>
                <a:cubicBezTo>
                  <a:pt x="143" y="9"/>
                  <a:pt x="143" y="8"/>
                  <a:pt x="143" y="8"/>
                </a:cubicBezTo>
                <a:cubicBezTo>
                  <a:pt x="143" y="8"/>
                  <a:pt x="143" y="9"/>
                  <a:pt x="143" y="9"/>
                </a:cubicBezTo>
                <a:cubicBezTo>
                  <a:pt x="142" y="8"/>
                  <a:pt x="141" y="7"/>
                  <a:pt x="141" y="7"/>
                </a:cubicBezTo>
                <a:cubicBezTo>
                  <a:pt x="142" y="6"/>
                  <a:pt x="143" y="5"/>
                  <a:pt x="144" y="5"/>
                </a:cubicBezTo>
                <a:cubicBezTo>
                  <a:pt x="146" y="7"/>
                  <a:pt x="147" y="9"/>
                  <a:pt x="147" y="10"/>
                </a:cubicBezTo>
                <a:close/>
                <a:moveTo>
                  <a:pt x="164" y="4"/>
                </a:moveTo>
                <a:cubicBezTo>
                  <a:pt x="164" y="4"/>
                  <a:pt x="164" y="4"/>
                  <a:pt x="164" y="4"/>
                </a:cubicBezTo>
                <a:cubicBezTo>
                  <a:pt x="164" y="4"/>
                  <a:pt x="163" y="5"/>
                  <a:pt x="163" y="5"/>
                </a:cubicBezTo>
                <a:cubicBezTo>
                  <a:pt x="163" y="5"/>
                  <a:pt x="162" y="5"/>
                  <a:pt x="162" y="4"/>
                </a:cubicBezTo>
                <a:cubicBezTo>
                  <a:pt x="163" y="4"/>
                  <a:pt x="163" y="4"/>
                  <a:pt x="164" y="4"/>
                </a:cubicBezTo>
                <a:close/>
                <a:moveTo>
                  <a:pt x="164" y="8"/>
                </a:moveTo>
                <a:cubicBezTo>
                  <a:pt x="163" y="8"/>
                  <a:pt x="162" y="8"/>
                  <a:pt x="161" y="7"/>
                </a:cubicBezTo>
                <a:cubicBezTo>
                  <a:pt x="161" y="7"/>
                  <a:pt x="162" y="6"/>
                  <a:pt x="163" y="6"/>
                </a:cubicBezTo>
                <a:cubicBezTo>
                  <a:pt x="164" y="7"/>
                  <a:pt x="166" y="8"/>
                  <a:pt x="167" y="10"/>
                </a:cubicBezTo>
                <a:cubicBezTo>
                  <a:pt x="166" y="9"/>
                  <a:pt x="165" y="9"/>
                  <a:pt x="164" y="8"/>
                </a:cubicBezTo>
                <a:cubicBezTo>
                  <a:pt x="164" y="8"/>
                  <a:pt x="164" y="8"/>
                  <a:pt x="164" y="8"/>
                </a:cubicBezTo>
                <a:cubicBezTo>
                  <a:pt x="164" y="8"/>
                  <a:pt x="164" y="8"/>
                  <a:pt x="164" y="8"/>
                </a:cubicBezTo>
                <a:close/>
                <a:moveTo>
                  <a:pt x="162" y="9"/>
                </a:moveTo>
                <a:cubicBezTo>
                  <a:pt x="161" y="10"/>
                  <a:pt x="161" y="10"/>
                  <a:pt x="160" y="11"/>
                </a:cubicBezTo>
                <a:cubicBezTo>
                  <a:pt x="159" y="10"/>
                  <a:pt x="159" y="10"/>
                  <a:pt x="158" y="9"/>
                </a:cubicBezTo>
                <a:cubicBezTo>
                  <a:pt x="159" y="9"/>
                  <a:pt x="160" y="8"/>
                  <a:pt x="161" y="7"/>
                </a:cubicBezTo>
                <a:cubicBezTo>
                  <a:pt x="161" y="8"/>
                  <a:pt x="162" y="8"/>
                  <a:pt x="164" y="8"/>
                </a:cubicBezTo>
                <a:cubicBezTo>
                  <a:pt x="163" y="9"/>
                  <a:pt x="163" y="9"/>
                  <a:pt x="163" y="9"/>
                </a:cubicBezTo>
                <a:cubicBezTo>
                  <a:pt x="162" y="9"/>
                  <a:pt x="161" y="8"/>
                  <a:pt x="161" y="8"/>
                </a:cubicBezTo>
                <a:cubicBezTo>
                  <a:pt x="161" y="8"/>
                  <a:pt x="161" y="8"/>
                  <a:pt x="162" y="9"/>
                </a:cubicBezTo>
                <a:close/>
                <a:moveTo>
                  <a:pt x="161" y="5"/>
                </a:moveTo>
                <a:cubicBezTo>
                  <a:pt x="161" y="5"/>
                  <a:pt x="162" y="5"/>
                  <a:pt x="162" y="5"/>
                </a:cubicBezTo>
                <a:cubicBezTo>
                  <a:pt x="161" y="6"/>
                  <a:pt x="161" y="6"/>
                  <a:pt x="160" y="7"/>
                </a:cubicBezTo>
                <a:cubicBezTo>
                  <a:pt x="159" y="7"/>
                  <a:pt x="158" y="8"/>
                  <a:pt x="156" y="8"/>
                </a:cubicBezTo>
                <a:cubicBezTo>
                  <a:pt x="156" y="8"/>
                  <a:pt x="156" y="8"/>
                  <a:pt x="156" y="8"/>
                </a:cubicBezTo>
                <a:cubicBezTo>
                  <a:pt x="156" y="8"/>
                  <a:pt x="156" y="8"/>
                  <a:pt x="155" y="8"/>
                </a:cubicBezTo>
                <a:cubicBezTo>
                  <a:pt x="157" y="6"/>
                  <a:pt x="159" y="5"/>
                  <a:pt x="161" y="5"/>
                </a:cubicBezTo>
                <a:close/>
                <a:moveTo>
                  <a:pt x="158" y="8"/>
                </a:moveTo>
                <a:cubicBezTo>
                  <a:pt x="157" y="8"/>
                  <a:pt x="157" y="8"/>
                  <a:pt x="157" y="9"/>
                </a:cubicBezTo>
                <a:cubicBezTo>
                  <a:pt x="157" y="9"/>
                  <a:pt x="157" y="9"/>
                  <a:pt x="157" y="9"/>
                </a:cubicBezTo>
                <a:cubicBezTo>
                  <a:pt x="157" y="8"/>
                  <a:pt x="157" y="8"/>
                  <a:pt x="158" y="8"/>
                </a:cubicBezTo>
                <a:close/>
                <a:moveTo>
                  <a:pt x="156" y="9"/>
                </a:moveTo>
                <a:cubicBezTo>
                  <a:pt x="156" y="10"/>
                  <a:pt x="155" y="10"/>
                  <a:pt x="155" y="10"/>
                </a:cubicBezTo>
                <a:cubicBezTo>
                  <a:pt x="155" y="10"/>
                  <a:pt x="155" y="10"/>
                  <a:pt x="154" y="10"/>
                </a:cubicBezTo>
                <a:cubicBezTo>
                  <a:pt x="155" y="10"/>
                  <a:pt x="156" y="9"/>
                  <a:pt x="156" y="9"/>
                </a:cubicBezTo>
                <a:cubicBezTo>
                  <a:pt x="156" y="9"/>
                  <a:pt x="156" y="9"/>
                  <a:pt x="156" y="9"/>
                </a:cubicBezTo>
                <a:close/>
                <a:moveTo>
                  <a:pt x="155" y="8"/>
                </a:moveTo>
                <a:cubicBezTo>
                  <a:pt x="155" y="8"/>
                  <a:pt x="155" y="8"/>
                  <a:pt x="155" y="8"/>
                </a:cubicBezTo>
                <a:cubicBezTo>
                  <a:pt x="155" y="8"/>
                  <a:pt x="155" y="8"/>
                  <a:pt x="154" y="8"/>
                </a:cubicBezTo>
                <a:cubicBezTo>
                  <a:pt x="155" y="8"/>
                  <a:pt x="155" y="8"/>
                  <a:pt x="155" y="8"/>
                </a:cubicBezTo>
                <a:close/>
                <a:moveTo>
                  <a:pt x="154" y="9"/>
                </a:moveTo>
                <a:cubicBezTo>
                  <a:pt x="155" y="9"/>
                  <a:pt x="155" y="8"/>
                  <a:pt x="155" y="8"/>
                </a:cubicBezTo>
                <a:cubicBezTo>
                  <a:pt x="156" y="8"/>
                  <a:pt x="156" y="9"/>
                  <a:pt x="156" y="9"/>
                </a:cubicBezTo>
                <a:cubicBezTo>
                  <a:pt x="155" y="9"/>
                  <a:pt x="154" y="9"/>
                  <a:pt x="154" y="10"/>
                </a:cubicBezTo>
                <a:cubicBezTo>
                  <a:pt x="154" y="10"/>
                  <a:pt x="154" y="10"/>
                  <a:pt x="153" y="10"/>
                </a:cubicBezTo>
                <a:cubicBezTo>
                  <a:pt x="154" y="9"/>
                  <a:pt x="154" y="9"/>
                  <a:pt x="154" y="9"/>
                </a:cubicBezTo>
                <a:close/>
                <a:moveTo>
                  <a:pt x="153" y="10"/>
                </a:moveTo>
                <a:cubicBezTo>
                  <a:pt x="153" y="10"/>
                  <a:pt x="154" y="10"/>
                  <a:pt x="154" y="10"/>
                </a:cubicBezTo>
                <a:cubicBezTo>
                  <a:pt x="153" y="10"/>
                  <a:pt x="153" y="10"/>
                  <a:pt x="153" y="10"/>
                </a:cubicBezTo>
                <a:cubicBezTo>
                  <a:pt x="153" y="10"/>
                  <a:pt x="153" y="10"/>
                  <a:pt x="153" y="10"/>
                </a:cubicBezTo>
                <a:close/>
                <a:moveTo>
                  <a:pt x="149" y="12"/>
                </a:moveTo>
                <a:cubicBezTo>
                  <a:pt x="149" y="13"/>
                  <a:pt x="149" y="13"/>
                  <a:pt x="149" y="13"/>
                </a:cubicBezTo>
                <a:cubicBezTo>
                  <a:pt x="149" y="12"/>
                  <a:pt x="149" y="12"/>
                  <a:pt x="149" y="12"/>
                </a:cubicBezTo>
                <a:cubicBezTo>
                  <a:pt x="149" y="12"/>
                  <a:pt x="149" y="12"/>
                  <a:pt x="150" y="12"/>
                </a:cubicBezTo>
                <a:cubicBezTo>
                  <a:pt x="149" y="12"/>
                  <a:pt x="149" y="12"/>
                  <a:pt x="149" y="12"/>
                </a:cubicBezTo>
                <a:close/>
                <a:moveTo>
                  <a:pt x="149" y="11"/>
                </a:moveTo>
                <a:cubicBezTo>
                  <a:pt x="149" y="11"/>
                  <a:pt x="149" y="11"/>
                  <a:pt x="149" y="11"/>
                </a:cubicBezTo>
                <a:cubicBezTo>
                  <a:pt x="150" y="10"/>
                  <a:pt x="150" y="10"/>
                  <a:pt x="151" y="10"/>
                </a:cubicBezTo>
                <a:cubicBezTo>
                  <a:pt x="151" y="10"/>
                  <a:pt x="150" y="11"/>
                  <a:pt x="150" y="12"/>
                </a:cubicBezTo>
                <a:cubicBezTo>
                  <a:pt x="149" y="11"/>
                  <a:pt x="149" y="11"/>
                  <a:pt x="149" y="11"/>
                </a:cubicBezTo>
                <a:close/>
                <a:moveTo>
                  <a:pt x="151" y="15"/>
                </a:moveTo>
                <a:cubicBezTo>
                  <a:pt x="151" y="15"/>
                  <a:pt x="151" y="14"/>
                  <a:pt x="151" y="14"/>
                </a:cubicBezTo>
                <a:cubicBezTo>
                  <a:pt x="152" y="14"/>
                  <a:pt x="152" y="14"/>
                  <a:pt x="152" y="14"/>
                </a:cubicBezTo>
                <a:cubicBezTo>
                  <a:pt x="152" y="15"/>
                  <a:pt x="151" y="15"/>
                  <a:pt x="151" y="15"/>
                </a:cubicBezTo>
                <a:close/>
                <a:moveTo>
                  <a:pt x="152" y="13"/>
                </a:moveTo>
                <a:cubicBezTo>
                  <a:pt x="152" y="12"/>
                  <a:pt x="152" y="12"/>
                  <a:pt x="152" y="12"/>
                </a:cubicBezTo>
                <a:cubicBezTo>
                  <a:pt x="153" y="11"/>
                  <a:pt x="153" y="11"/>
                  <a:pt x="154" y="10"/>
                </a:cubicBezTo>
                <a:cubicBezTo>
                  <a:pt x="154" y="10"/>
                  <a:pt x="155" y="10"/>
                  <a:pt x="155" y="11"/>
                </a:cubicBezTo>
                <a:cubicBezTo>
                  <a:pt x="154" y="12"/>
                  <a:pt x="153" y="13"/>
                  <a:pt x="152" y="13"/>
                </a:cubicBezTo>
                <a:cubicBezTo>
                  <a:pt x="152" y="13"/>
                  <a:pt x="152" y="13"/>
                  <a:pt x="152" y="13"/>
                </a:cubicBezTo>
                <a:close/>
                <a:moveTo>
                  <a:pt x="155" y="16"/>
                </a:moveTo>
                <a:cubicBezTo>
                  <a:pt x="154" y="16"/>
                  <a:pt x="154" y="16"/>
                  <a:pt x="154" y="16"/>
                </a:cubicBezTo>
                <a:cubicBezTo>
                  <a:pt x="154" y="16"/>
                  <a:pt x="154" y="16"/>
                  <a:pt x="154" y="16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5" y="15"/>
                  <a:pt x="155" y="16"/>
                  <a:pt x="155" y="16"/>
                </a:cubicBezTo>
                <a:close/>
                <a:moveTo>
                  <a:pt x="155" y="15"/>
                </a:moveTo>
                <a:cubicBezTo>
                  <a:pt x="155" y="15"/>
                  <a:pt x="155" y="15"/>
                  <a:pt x="154" y="15"/>
                </a:cubicBezTo>
                <a:cubicBezTo>
                  <a:pt x="155" y="15"/>
                  <a:pt x="155" y="14"/>
                  <a:pt x="155" y="14"/>
                </a:cubicBezTo>
                <a:cubicBezTo>
                  <a:pt x="155" y="14"/>
                  <a:pt x="155" y="14"/>
                  <a:pt x="155" y="15"/>
                </a:cubicBezTo>
                <a:cubicBezTo>
                  <a:pt x="155" y="15"/>
                  <a:pt x="155" y="15"/>
                  <a:pt x="155" y="15"/>
                </a:cubicBezTo>
                <a:close/>
                <a:moveTo>
                  <a:pt x="156" y="14"/>
                </a:moveTo>
                <a:cubicBezTo>
                  <a:pt x="155" y="14"/>
                  <a:pt x="155" y="14"/>
                  <a:pt x="155" y="14"/>
                </a:cubicBezTo>
                <a:cubicBezTo>
                  <a:pt x="155" y="14"/>
                  <a:pt x="155" y="13"/>
                  <a:pt x="155" y="13"/>
                </a:cubicBezTo>
                <a:cubicBezTo>
                  <a:pt x="155" y="13"/>
                  <a:pt x="156" y="13"/>
                  <a:pt x="156" y="13"/>
                </a:cubicBezTo>
                <a:cubicBezTo>
                  <a:pt x="155" y="13"/>
                  <a:pt x="155" y="13"/>
                  <a:pt x="155" y="13"/>
                </a:cubicBezTo>
                <a:cubicBezTo>
                  <a:pt x="155" y="13"/>
                  <a:pt x="156" y="12"/>
                  <a:pt x="156" y="12"/>
                </a:cubicBezTo>
                <a:cubicBezTo>
                  <a:pt x="156" y="12"/>
                  <a:pt x="156" y="13"/>
                  <a:pt x="157" y="13"/>
                </a:cubicBezTo>
                <a:cubicBezTo>
                  <a:pt x="156" y="14"/>
                  <a:pt x="156" y="14"/>
                  <a:pt x="156" y="14"/>
                </a:cubicBezTo>
                <a:close/>
                <a:moveTo>
                  <a:pt x="157" y="13"/>
                </a:moveTo>
                <a:cubicBezTo>
                  <a:pt x="157" y="12"/>
                  <a:pt x="157" y="12"/>
                  <a:pt x="156" y="12"/>
                </a:cubicBezTo>
                <a:cubicBezTo>
                  <a:pt x="157" y="11"/>
                  <a:pt x="157" y="11"/>
                  <a:pt x="158" y="10"/>
                </a:cubicBezTo>
                <a:cubicBezTo>
                  <a:pt x="158" y="10"/>
                  <a:pt x="159" y="11"/>
                  <a:pt x="159" y="11"/>
                </a:cubicBezTo>
                <a:cubicBezTo>
                  <a:pt x="158" y="12"/>
                  <a:pt x="158" y="12"/>
                  <a:pt x="157" y="13"/>
                </a:cubicBezTo>
                <a:cubicBezTo>
                  <a:pt x="157" y="13"/>
                  <a:pt x="157" y="13"/>
                  <a:pt x="157" y="13"/>
                </a:cubicBezTo>
                <a:close/>
                <a:moveTo>
                  <a:pt x="158" y="17"/>
                </a:moveTo>
                <a:cubicBezTo>
                  <a:pt x="158" y="16"/>
                  <a:pt x="158" y="16"/>
                  <a:pt x="158" y="15"/>
                </a:cubicBezTo>
                <a:cubicBezTo>
                  <a:pt x="158" y="16"/>
                  <a:pt x="158" y="16"/>
                  <a:pt x="158" y="17"/>
                </a:cubicBezTo>
                <a:close/>
                <a:moveTo>
                  <a:pt x="159" y="15"/>
                </a:moveTo>
                <a:cubicBezTo>
                  <a:pt x="159" y="14"/>
                  <a:pt x="158" y="14"/>
                  <a:pt x="158" y="14"/>
                </a:cubicBezTo>
                <a:cubicBezTo>
                  <a:pt x="158" y="14"/>
                  <a:pt x="158" y="13"/>
                  <a:pt x="159" y="13"/>
                </a:cubicBezTo>
                <a:cubicBezTo>
                  <a:pt x="159" y="13"/>
                  <a:pt x="159" y="14"/>
                  <a:pt x="160" y="14"/>
                </a:cubicBezTo>
                <a:cubicBezTo>
                  <a:pt x="159" y="14"/>
                  <a:pt x="159" y="14"/>
                  <a:pt x="159" y="15"/>
                </a:cubicBezTo>
                <a:close/>
                <a:moveTo>
                  <a:pt x="159" y="13"/>
                </a:moveTo>
                <a:cubicBezTo>
                  <a:pt x="159" y="13"/>
                  <a:pt x="159" y="12"/>
                  <a:pt x="160" y="12"/>
                </a:cubicBezTo>
                <a:cubicBezTo>
                  <a:pt x="160" y="12"/>
                  <a:pt x="160" y="13"/>
                  <a:pt x="160" y="13"/>
                </a:cubicBezTo>
                <a:cubicBezTo>
                  <a:pt x="160" y="13"/>
                  <a:pt x="160" y="13"/>
                  <a:pt x="160" y="13"/>
                </a:cubicBezTo>
                <a:cubicBezTo>
                  <a:pt x="159" y="13"/>
                  <a:pt x="159" y="13"/>
                  <a:pt x="159" y="13"/>
                </a:cubicBezTo>
                <a:close/>
                <a:moveTo>
                  <a:pt x="161" y="17"/>
                </a:moveTo>
                <a:cubicBezTo>
                  <a:pt x="160" y="16"/>
                  <a:pt x="160" y="15"/>
                  <a:pt x="160" y="14"/>
                </a:cubicBezTo>
                <a:cubicBezTo>
                  <a:pt x="161" y="14"/>
                  <a:pt x="161" y="15"/>
                  <a:pt x="161" y="15"/>
                </a:cubicBezTo>
                <a:cubicBezTo>
                  <a:pt x="161" y="15"/>
                  <a:pt x="162" y="15"/>
                  <a:pt x="162" y="15"/>
                </a:cubicBezTo>
                <a:cubicBezTo>
                  <a:pt x="161" y="16"/>
                  <a:pt x="161" y="16"/>
                  <a:pt x="161" y="17"/>
                </a:cubicBezTo>
                <a:close/>
                <a:moveTo>
                  <a:pt x="161" y="14"/>
                </a:moveTo>
                <a:cubicBezTo>
                  <a:pt x="161" y="14"/>
                  <a:pt x="161" y="14"/>
                  <a:pt x="161" y="14"/>
                </a:cubicBezTo>
                <a:cubicBezTo>
                  <a:pt x="161" y="14"/>
                  <a:pt x="161" y="14"/>
                  <a:pt x="161" y="14"/>
                </a:cubicBezTo>
                <a:cubicBezTo>
                  <a:pt x="161" y="14"/>
                  <a:pt x="161" y="14"/>
                  <a:pt x="161" y="14"/>
                </a:cubicBezTo>
                <a:close/>
                <a:moveTo>
                  <a:pt x="160" y="11"/>
                </a:moveTo>
                <a:cubicBezTo>
                  <a:pt x="161" y="11"/>
                  <a:pt x="161" y="11"/>
                  <a:pt x="161" y="11"/>
                </a:cubicBezTo>
                <a:cubicBezTo>
                  <a:pt x="161" y="11"/>
                  <a:pt x="162" y="11"/>
                  <a:pt x="162" y="12"/>
                </a:cubicBezTo>
                <a:cubicBezTo>
                  <a:pt x="162" y="12"/>
                  <a:pt x="162" y="12"/>
                  <a:pt x="162" y="12"/>
                </a:cubicBezTo>
                <a:cubicBezTo>
                  <a:pt x="161" y="12"/>
                  <a:pt x="161" y="11"/>
                  <a:pt x="160" y="11"/>
                </a:cubicBezTo>
                <a:close/>
                <a:moveTo>
                  <a:pt x="163" y="14"/>
                </a:moveTo>
                <a:cubicBezTo>
                  <a:pt x="163" y="14"/>
                  <a:pt x="163" y="14"/>
                  <a:pt x="163" y="14"/>
                </a:cubicBezTo>
                <a:cubicBezTo>
                  <a:pt x="163" y="14"/>
                  <a:pt x="163" y="14"/>
                  <a:pt x="164" y="14"/>
                </a:cubicBezTo>
                <a:cubicBezTo>
                  <a:pt x="164" y="14"/>
                  <a:pt x="163" y="14"/>
                  <a:pt x="163" y="14"/>
                </a:cubicBezTo>
                <a:close/>
                <a:moveTo>
                  <a:pt x="163" y="14"/>
                </a:moveTo>
                <a:cubicBezTo>
                  <a:pt x="163" y="13"/>
                  <a:pt x="162" y="13"/>
                  <a:pt x="162" y="12"/>
                </a:cubicBezTo>
                <a:cubicBezTo>
                  <a:pt x="162" y="12"/>
                  <a:pt x="162" y="12"/>
                  <a:pt x="163" y="12"/>
                </a:cubicBezTo>
                <a:cubicBezTo>
                  <a:pt x="163" y="12"/>
                  <a:pt x="164" y="13"/>
                  <a:pt x="164" y="14"/>
                </a:cubicBezTo>
                <a:cubicBezTo>
                  <a:pt x="164" y="14"/>
                  <a:pt x="164" y="14"/>
                  <a:pt x="164" y="14"/>
                </a:cubicBezTo>
                <a:cubicBezTo>
                  <a:pt x="163" y="14"/>
                  <a:pt x="163" y="14"/>
                  <a:pt x="163" y="14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5"/>
                </a:cubicBezTo>
                <a:cubicBezTo>
                  <a:pt x="164" y="15"/>
                  <a:pt x="164" y="15"/>
                  <a:pt x="165" y="15"/>
                </a:cubicBezTo>
                <a:cubicBezTo>
                  <a:pt x="165" y="15"/>
                  <a:pt x="164" y="15"/>
                  <a:pt x="164" y="16"/>
                </a:cubicBezTo>
                <a:close/>
                <a:moveTo>
                  <a:pt x="163" y="12"/>
                </a:moveTo>
                <a:cubicBezTo>
                  <a:pt x="164" y="11"/>
                  <a:pt x="164" y="11"/>
                  <a:pt x="164" y="11"/>
                </a:cubicBezTo>
                <a:cubicBezTo>
                  <a:pt x="164" y="11"/>
                  <a:pt x="163" y="11"/>
                  <a:pt x="163" y="12"/>
                </a:cubicBezTo>
                <a:cubicBezTo>
                  <a:pt x="162" y="11"/>
                  <a:pt x="162" y="11"/>
                  <a:pt x="161" y="11"/>
                </a:cubicBezTo>
                <a:cubicBezTo>
                  <a:pt x="161" y="10"/>
                  <a:pt x="162" y="10"/>
                  <a:pt x="163" y="9"/>
                </a:cubicBezTo>
                <a:cubicBezTo>
                  <a:pt x="164" y="10"/>
                  <a:pt x="165" y="11"/>
                  <a:pt x="166" y="13"/>
                </a:cubicBezTo>
                <a:cubicBezTo>
                  <a:pt x="165" y="13"/>
                  <a:pt x="165" y="13"/>
                  <a:pt x="165" y="13"/>
                </a:cubicBezTo>
                <a:cubicBezTo>
                  <a:pt x="164" y="13"/>
                  <a:pt x="164" y="12"/>
                  <a:pt x="163" y="12"/>
                </a:cubicBezTo>
                <a:close/>
                <a:moveTo>
                  <a:pt x="167" y="15"/>
                </a:moveTo>
                <a:cubicBezTo>
                  <a:pt x="167" y="15"/>
                  <a:pt x="166" y="15"/>
                  <a:pt x="166" y="15"/>
                </a:cubicBezTo>
                <a:cubicBezTo>
                  <a:pt x="166" y="15"/>
                  <a:pt x="166" y="14"/>
                  <a:pt x="166" y="14"/>
                </a:cubicBezTo>
                <a:cubicBezTo>
                  <a:pt x="166" y="14"/>
                  <a:pt x="166" y="14"/>
                  <a:pt x="166" y="13"/>
                </a:cubicBezTo>
                <a:cubicBezTo>
                  <a:pt x="167" y="14"/>
                  <a:pt x="167" y="15"/>
                  <a:pt x="167" y="15"/>
                </a:cubicBezTo>
                <a:cubicBezTo>
                  <a:pt x="167" y="15"/>
                  <a:pt x="167" y="15"/>
                  <a:pt x="167" y="15"/>
                </a:cubicBezTo>
                <a:close/>
                <a:moveTo>
                  <a:pt x="163" y="9"/>
                </a:moveTo>
                <a:cubicBezTo>
                  <a:pt x="163" y="9"/>
                  <a:pt x="163" y="9"/>
                  <a:pt x="164" y="9"/>
                </a:cubicBezTo>
                <a:cubicBezTo>
                  <a:pt x="165" y="9"/>
                  <a:pt x="167" y="10"/>
                  <a:pt x="168" y="11"/>
                </a:cubicBezTo>
                <a:cubicBezTo>
                  <a:pt x="168" y="11"/>
                  <a:pt x="168" y="11"/>
                  <a:pt x="169" y="11"/>
                </a:cubicBezTo>
                <a:cubicBezTo>
                  <a:pt x="168" y="12"/>
                  <a:pt x="168" y="12"/>
                  <a:pt x="167" y="12"/>
                </a:cubicBezTo>
                <a:cubicBezTo>
                  <a:pt x="166" y="11"/>
                  <a:pt x="165" y="10"/>
                  <a:pt x="163" y="9"/>
                </a:cubicBezTo>
                <a:close/>
                <a:moveTo>
                  <a:pt x="168" y="13"/>
                </a:moveTo>
                <a:cubicBezTo>
                  <a:pt x="168" y="12"/>
                  <a:pt x="169" y="12"/>
                  <a:pt x="169" y="12"/>
                </a:cubicBezTo>
                <a:cubicBezTo>
                  <a:pt x="169" y="12"/>
                  <a:pt x="169" y="13"/>
                  <a:pt x="170" y="13"/>
                </a:cubicBezTo>
                <a:cubicBezTo>
                  <a:pt x="169" y="13"/>
                  <a:pt x="169" y="14"/>
                  <a:pt x="169" y="14"/>
                </a:cubicBezTo>
                <a:cubicBezTo>
                  <a:pt x="168" y="13"/>
                  <a:pt x="168" y="13"/>
                  <a:pt x="168" y="13"/>
                </a:cubicBezTo>
                <a:close/>
                <a:moveTo>
                  <a:pt x="169" y="15"/>
                </a:moveTo>
                <a:cubicBezTo>
                  <a:pt x="170" y="15"/>
                  <a:pt x="170" y="14"/>
                  <a:pt x="170" y="14"/>
                </a:cubicBezTo>
                <a:cubicBezTo>
                  <a:pt x="170" y="14"/>
                  <a:pt x="170" y="15"/>
                  <a:pt x="170" y="15"/>
                </a:cubicBezTo>
                <a:cubicBezTo>
                  <a:pt x="170" y="15"/>
                  <a:pt x="170" y="15"/>
                  <a:pt x="170" y="15"/>
                </a:cubicBezTo>
                <a:cubicBezTo>
                  <a:pt x="169" y="15"/>
                  <a:pt x="169" y="15"/>
                  <a:pt x="169" y="15"/>
                </a:cubicBezTo>
                <a:close/>
                <a:moveTo>
                  <a:pt x="170" y="16"/>
                </a:moveTo>
                <a:cubicBezTo>
                  <a:pt x="170" y="15"/>
                  <a:pt x="170" y="15"/>
                  <a:pt x="170" y="15"/>
                </a:cubicBezTo>
                <a:cubicBezTo>
                  <a:pt x="170" y="15"/>
                  <a:pt x="170" y="15"/>
                  <a:pt x="170" y="15"/>
                </a:cubicBezTo>
                <a:cubicBezTo>
                  <a:pt x="170" y="15"/>
                  <a:pt x="170" y="16"/>
                  <a:pt x="170" y="16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70" y="15"/>
                  <a:pt x="170" y="15"/>
                  <a:pt x="170" y="15"/>
                </a:cubicBezTo>
                <a:cubicBezTo>
                  <a:pt x="170" y="15"/>
                  <a:pt x="170" y="15"/>
                  <a:pt x="170" y="15"/>
                </a:cubicBezTo>
                <a:cubicBezTo>
                  <a:pt x="170" y="15"/>
                  <a:pt x="170" y="15"/>
                  <a:pt x="170" y="15"/>
                </a:cubicBezTo>
                <a:close/>
                <a:moveTo>
                  <a:pt x="164" y="5"/>
                </a:moveTo>
                <a:cubicBezTo>
                  <a:pt x="164" y="5"/>
                  <a:pt x="164" y="5"/>
                  <a:pt x="164" y="5"/>
                </a:cubicBezTo>
                <a:cubicBezTo>
                  <a:pt x="165" y="5"/>
                  <a:pt x="165" y="5"/>
                  <a:pt x="165" y="4"/>
                </a:cubicBezTo>
                <a:cubicBezTo>
                  <a:pt x="169" y="6"/>
                  <a:pt x="171" y="8"/>
                  <a:pt x="171" y="10"/>
                </a:cubicBezTo>
                <a:cubicBezTo>
                  <a:pt x="171" y="10"/>
                  <a:pt x="170" y="10"/>
                  <a:pt x="170" y="10"/>
                </a:cubicBezTo>
                <a:cubicBezTo>
                  <a:pt x="171" y="10"/>
                  <a:pt x="171" y="10"/>
                  <a:pt x="171" y="10"/>
                </a:cubicBezTo>
                <a:cubicBezTo>
                  <a:pt x="172" y="10"/>
                  <a:pt x="172" y="10"/>
                  <a:pt x="172" y="10"/>
                </a:cubicBezTo>
                <a:cubicBezTo>
                  <a:pt x="171" y="10"/>
                  <a:pt x="171" y="11"/>
                  <a:pt x="171" y="11"/>
                </a:cubicBezTo>
                <a:cubicBezTo>
                  <a:pt x="169" y="9"/>
                  <a:pt x="167" y="7"/>
                  <a:pt x="164" y="5"/>
                </a:cubicBezTo>
                <a:close/>
                <a:moveTo>
                  <a:pt x="171" y="11"/>
                </a:moveTo>
                <a:cubicBezTo>
                  <a:pt x="171" y="11"/>
                  <a:pt x="171" y="11"/>
                  <a:pt x="171" y="11"/>
                </a:cubicBezTo>
                <a:cubicBezTo>
                  <a:pt x="171" y="11"/>
                  <a:pt x="171" y="11"/>
                  <a:pt x="172" y="11"/>
                </a:cubicBezTo>
                <a:cubicBezTo>
                  <a:pt x="172" y="11"/>
                  <a:pt x="172" y="11"/>
                  <a:pt x="172" y="12"/>
                </a:cubicBezTo>
                <a:cubicBezTo>
                  <a:pt x="172" y="12"/>
                  <a:pt x="171" y="11"/>
                  <a:pt x="171" y="11"/>
                </a:cubicBezTo>
                <a:close/>
                <a:moveTo>
                  <a:pt x="191" y="9"/>
                </a:moveTo>
                <a:cubicBezTo>
                  <a:pt x="191" y="9"/>
                  <a:pt x="191" y="8"/>
                  <a:pt x="190" y="8"/>
                </a:cubicBezTo>
                <a:cubicBezTo>
                  <a:pt x="191" y="8"/>
                  <a:pt x="191" y="8"/>
                  <a:pt x="192" y="9"/>
                </a:cubicBezTo>
                <a:cubicBezTo>
                  <a:pt x="192" y="9"/>
                  <a:pt x="192" y="9"/>
                  <a:pt x="191" y="9"/>
                </a:cubicBezTo>
                <a:close/>
                <a:moveTo>
                  <a:pt x="194" y="9"/>
                </a:moveTo>
                <a:cubicBezTo>
                  <a:pt x="193" y="9"/>
                  <a:pt x="193" y="9"/>
                  <a:pt x="193" y="9"/>
                </a:cubicBezTo>
                <a:cubicBezTo>
                  <a:pt x="193" y="9"/>
                  <a:pt x="193" y="8"/>
                  <a:pt x="193" y="8"/>
                </a:cubicBezTo>
                <a:cubicBezTo>
                  <a:pt x="193" y="9"/>
                  <a:pt x="194" y="9"/>
                  <a:pt x="194" y="9"/>
                </a:cubicBezTo>
                <a:close/>
                <a:moveTo>
                  <a:pt x="191" y="6"/>
                </a:moveTo>
                <a:cubicBezTo>
                  <a:pt x="192" y="7"/>
                  <a:pt x="193" y="8"/>
                  <a:pt x="193" y="8"/>
                </a:cubicBezTo>
                <a:cubicBezTo>
                  <a:pt x="193" y="8"/>
                  <a:pt x="193" y="9"/>
                  <a:pt x="192" y="9"/>
                </a:cubicBezTo>
                <a:cubicBezTo>
                  <a:pt x="191" y="8"/>
                  <a:pt x="191" y="8"/>
                  <a:pt x="190" y="7"/>
                </a:cubicBezTo>
                <a:cubicBezTo>
                  <a:pt x="190" y="7"/>
                  <a:pt x="190" y="7"/>
                  <a:pt x="190" y="7"/>
                </a:cubicBezTo>
                <a:cubicBezTo>
                  <a:pt x="190" y="7"/>
                  <a:pt x="191" y="7"/>
                  <a:pt x="191" y="6"/>
                </a:cubicBezTo>
                <a:close/>
                <a:moveTo>
                  <a:pt x="189" y="11"/>
                </a:moveTo>
                <a:cubicBezTo>
                  <a:pt x="188" y="10"/>
                  <a:pt x="188" y="10"/>
                  <a:pt x="187" y="10"/>
                </a:cubicBezTo>
                <a:cubicBezTo>
                  <a:pt x="188" y="9"/>
                  <a:pt x="188" y="9"/>
                  <a:pt x="189" y="8"/>
                </a:cubicBezTo>
                <a:cubicBezTo>
                  <a:pt x="189" y="9"/>
                  <a:pt x="190" y="9"/>
                  <a:pt x="190" y="10"/>
                </a:cubicBezTo>
                <a:cubicBezTo>
                  <a:pt x="190" y="10"/>
                  <a:pt x="189" y="11"/>
                  <a:pt x="189" y="11"/>
                </a:cubicBezTo>
                <a:close/>
                <a:moveTo>
                  <a:pt x="189" y="13"/>
                </a:moveTo>
                <a:cubicBezTo>
                  <a:pt x="189" y="13"/>
                  <a:pt x="188" y="13"/>
                  <a:pt x="188" y="13"/>
                </a:cubicBezTo>
                <a:cubicBezTo>
                  <a:pt x="188" y="13"/>
                  <a:pt x="188" y="13"/>
                  <a:pt x="188" y="13"/>
                </a:cubicBezTo>
                <a:cubicBezTo>
                  <a:pt x="188" y="13"/>
                  <a:pt x="189" y="13"/>
                  <a:pt x="189" y="13"/>
                </a:cubicBezTo>
                <a:close/>
                <a:moveTo>
                  <a:pt x="189" y="5"/>
                </a:moveTo>
                <a:cubicBezTo>
                  <a:pt x="190" y="5"/>
                  <a:pt x="190" y="6"/>
                  <a:pt x="190" y="6"/>
                </a:cubicBezTo>
                <a:cubicBezTo>
                  <a:pt x="190" y="6"/>
                  <a:pt x="189" y="6"/>
                  <a:pt x="189" y="7"/>
                </a:cubicBezTo>
                <a:cubicBezTo>
                  <a:pt x="188" y="6"/>
                  <a:pt x="188" y="6"/>
                  <a:pt x="187" y="6"/>
                </a:cubicBezTo>
                <a:cubicBezTo>
                  <a:pt x="188" y="6"/>
                  <a:pt x="189" y="5"/>
                  <a:pt x="189" y="5"/>
                </a:cubicBezTo>
                <a:close/>
                <a:moveTo>
                  <a:pt x="186" y="6"/>
                </a:moveTo>
                <a:cubicBezTo>
                  <a:pt x="187" y="7"/>
                  <a:pt x="187" y="7"/>
                  <a:pt x="188" y="7"/>
                </a:cubicBezTo>
                <a:cubicBezTo>
                  <a:pt x="187" y="8"/>
                  <a:pt x="186" y="8"/>
                  <a:pt x="186" y="9"/>
                </a:cubicBezTo>
                <a:cubicBezTo>
                  <a:pt x="185" y="9"/>
                  <a:pt x="185" y="8"/>
                  <a:pt x="184" y="8"/>
                </a:cubicBezTo>
                <a:cubicBezTo>
                  <a:pt x="185" y="7"/>
                  <a:pt x="186" y="7"/>
                  <a:pt x="186" y="6"/>
                </a:cubicBezTo>
                <a:close/>
                <a:moveTo>
                  <a:pt x="184" y="8"/>
                </a:moveTo>
                <a:cubicBezTo>
                  <a:pt x="184" y="8"/>
                  <a:pt x="185" y="9"/>
                  <a:pt x="185" y="9"/>
                </a:cubicBezTo>
                <a:cubicBezTo>
                  <a:pt x="185" y="10"/>
                  <a:pt x="184" y="10"/>
                  <a:pt x="184" y="11"/>
                </a:cubicBezTo>
                <a:cubicBezTo>
                  <a:pt x="183" y="10"/>
                  <a:pt x="183" y="10"/>
                  <a:pt x="182" y="10"/>
                </a:cubicBezTo>
                <a:cubicBezTo>
                  <a:pt x="183" y="9"/>
                  <a:pt x="183" y="9"/>
                  <a:pt x="184" y="8"/>
                </a:cubicBezTo>
                <a:close/>
                <a:moveTo>
                  <a:pt x="175" y="13"/>
                </a:moveTo>
                <a:cubicBezTo>
                  <a:pt x="175" y="13"/>
                  <a:pt x="175" y="13"/>
                  <a:pt x="175" y="13"/>
                </a:cubicBezTo>
                <a:cubicBezTo>
                  <a:pt x="175" y="13"/>
                  <a:pt x="175" y="13"/>
                  <a:pt x="174" y="13"/>
                </a:cubicBezTo>
                <a:cubicBezTo>
                  <a:pt x="174" y="13"/>
                  <a:pt x="174" y="12"/>
                  <a:pt x="174" y="11"/>
                </a:cubicBezTo>
                <a:cubicBezTo>
                  <a:pt x="174" y="11"/>
                  <a:pt x="174" y="11"/>
                  <a:pt x="174" y="11"/>
                </a:cubicBezTo>
                <a:cubicBezTo>
                  <a:pt x="175" y="11"/>
                  <a:pt x="175" y="11"/>
                  <a:pt x="176" y="12"/>
                </a:cubicBezTo>
                <a:cubicBezTo>
                  <a:pt x="176" y="12"/>
                  <a:pt x="175" y="13"/>
                  <a:pt x="175" y="13"/>
                </a:cubicBezTo>
                <a:close/>
                <a:moveTo>
                  <a:pt x="176" y="11"/>
                </a:moveTo>
                <a:cubicBezTo>
                  <a:pt x="176" y="11"/>
                  <a:pt x="175" y="11"/>
                  <a:pt x="175" y="11"/>
                </a:cubicBezTo>
                <a:cubicBezTo>
                  <a:pt x="175" y="11"/>
                  <a:pt x="176" y="10"/>
                  <a:pt x="176" y="10"/>
                </a:cubicBezTo>
                <a:cubicBezTo>
                  <a:pt x="176" y="10"/>
                  <a:pt x="176" y="11"/>
                  <a:pt x="176" y="11"/>
                </a:cubicBezTo>
                <a:close/>
                <a:moveTo>
                  <a:pt x="176" y="7"/>
                </a:moveTo>
                <a:cubicBezTo>
                  <a:pt x="177" y="8"/>
                  <a:pt x="178" y="8"/>
                  <a:pt x="178" y="9"/>
                </a:cubicBezTo>
                <a:cubicBezTo>
                  <a:pt x="178" y="9"/>
                  <a:pt x="178" y="9"/>
                  <a:pt x="177" y="9"/>
                </a:cubicBezTo>
                <a:cubicBezTo>
                  <a:pt x="177" y="8"/>
                  <a:pt x="177" y="8"/>
                  <a:pt x="176" y="7"/>
                </a:cubicBezTo>
                <a:close/>
                <a:moveTo>
                  <a:pt x="178" y="14"/>
                </a:moveTo>
                <a:cubicBezTo>
                  <a:pt x="178" y="14"/>
                  <a:pt x="178" y="13"/>
                  <a:pt x="178" y="13"/>
                </a:cubicBezTo>
                <a:cubicBezTo>
                  <a:pt x="178" y="13"/>
                  <a:pt x="178" y="13"/>
                  <a:pt x="178" y="13"/>
                </a:cubicBezTo>
                <a:cubicBezTo>
                  <a:pt x="178" y="14"/>
                  <a:pt x="178" y="14"/>
                  <a:pt x="178" y="14"/>
                </a:cubicBezTo>
                <a:close/>
                <a:moveTo>
                  <a:pt x="179" y="12"/>
                </a:moveTo>
                <a:cubicBezTo>
                  <a:pt x="179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9" y="12"/>
                  <a:pt x="179" y="12"/>
                </a:cubicBezTo>
                <a:cubicBezTo>
                  <a:pt x="179" y="12"/>
                  <a:pt x="179" y="12"/>
                  <a:pt x="179" y="12"/>
                </a:cubicBezTo>
                <a:close/>
                <a:moveTo>
                  <a:pt x="179" y="12"/>
                </a:moveTo>
                <a:cubicBezTo>
                  <a:pt x="179" y="12"/>
                  <a:pt x="179" y="12"/>
                  <a:pt x="179" y="12"/>
                </a:cubicBezTo>
                <a:cubicBezTo>
                  <a:pt x="179" y="12"/>
                  <a:pt x="179" y="12"/>
                  <a:pt x="179" y="12"/>
                </a:cubicBezTo>
                <a:cubicBezTo>
                  <a:pt x="179" y="12"/>
                  <a:pt x="179" y="12"/>
                  <a:pt x="179" y="12"/>
                </a:cubicBezTo>
                <a:close/>
                <a:moveTo>
                  <a:pt x="179" y="12"/>
                </a:moveTo>
                <a:cubicBezTo>
                  <a:pt x="179" y="12"/>
                  <a:pt x="179" y="12"/>
                  <a:pt x="179" y="12"/>
                </a:cubicBez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1"/>
                  <a:pt x="178" y="11"/>
                </a:cubicBezTo>
                <a:cubicBezTo>
                  <a:pt x="178" y="11"/>
                  <a:pt x="179" y="11"/>
                  <a:pt x="179" y="12"/>
                </a:cubicBezTo>
                <a:cubicBezTo>
                  <a:pt x="179" y="12"/>
                  <a:pt x="179" y="12"/>
                  <a:pt x="179" y="12"/>
                </a:cubicBezTo>
                <a:close/>
                <a:moveTo>
                  <a:pt x="179" y="12"/>
                </a:moveTo>
                <a:cubicBezTo>
                  <a:pt x="179" y="11"/>
                  <a:pt x="178" y="11"/>
                  <a:pt x="178" y="11"/>
                </a:cubicBezTo>
                <a:cubicBezTo>
                  <a:pt x="178" y="11"/>
                  <a:pt x="178" y="10"/>
                  <a:pt x="178" y="9"/>
                </a:cubicBezTo>
                <a:cubicBezTo>
                  <a:pt x="178" y="9"/>
                  <a:pt x="178" y="9"/>
                  <a:pt x="179" y="9"/>
                </a:cubicBezTo>
                <a:cubicBezTo>
                  <a:pt x="179" y="9"/>
                  <a:pt x="180" y="10"/>
                  <a:pt x="180" y="10"/>
                </a:cubicBezTo>
                <a:cubicBezTo>
                  <a:pt x="180" y="10"/>
                  <a:pt x="179" y="11"/>
                  <a:pt x="179" y="12"/>
                </a:cubicBezTo>
                <a:close/>
                <a:moveTo>
                  <a:pt x="181" y="14"/>
                </a:moveTo>
                <a:cubicBezTo>
                  <a:pt x="181" y="14"/>
                  <a:pt x="181" y="14"/>
                  <a:pt x="181" y="14"/>
                </a:cubicBezTo>
                <a:cubicBezTo>
                  <a:pt x="181" y="13"/>
                  <a:pt x="181" y="13"/>
                  <a:pt x="181" y="13"/>
                </a:cubicBezTo>
                <a:cubicBezTo>
                  <a:pt x="181" y="13"/>
                  <a:pt x="182" y="13"/>
                  <a:pt x="182" y="13"/>
                </a:cubicBezTo>
                <a:cubicBezTo>
                  <a:pt x="182" y="13"/>
                  <a:pt x="181" y="14"/>
                  <a:pt x="181" y="14"/>
                </a:cubicBezTo>
                <a:close/>
                <a:moveTo>
                  <a:pt x="182" y="13"/>
                </a:moveTo>
                <a:cubicBezTo>
                  <a:pt x="182" y="13"/>
                  <a:pt x="181" y="12"/>
                  <a:pt x="181" y="12"/>
                </a:cubicBezTo>
                <a:cubicBezTo>
                  <a:pt x="181" y="12"/>
                  <a:pt x="181" y="12"/>
                  <a:pt x="182" y="11"/>
                </a:cubicBezTo>
                <a:cubicBezTo>
                  <a:pt x="182" y="12"/>
                  <a:pt x="182" y="12"/>
                  <a:pt x="182" y="12"/>
                </a:cubicBezTo>
                <a:cubicBezTo>
                  <a:pt x="182" y="12"/>
                  <a:pt x="182" y="13"/>
                  <a:pt x="182" y="13"/>
                </a:cubicBezTo>
                <a:close/>
                <a:moveTo>
                  <a:pt x="183" y="11"/>
                </a:moveTo>
                <a:cubicBezTo>
                  <a:pt x="183" y="11"/>
                  <a:pt x="183" y="11"/>
                  <a:pt x="182" y="10"/>
                </a:cubicBezTo>
                <a:cubicBezTo>
                  <a:pt x="182" y="10"/>
                  <a:pt x="182" y="10"/>
                  <a:pt x="182" y="10"/>
                </a:cubicBezTo>
                <a:cubicBezTo>
                  <a:pt x="183" y="10"/>
                  <a:pt x="183" y="11"/>
                  <a:pt x="184" y="11"/>
                </a:cubicBezTo>
                <a:cubicBezTo>
                  <a:pt x="183" y="11"/>
                  <a:pt x="183" y="11"/>
                  <a:pt x="183" y="11"/>
                </a:cubicBezTo>
                <a:close/>
                <a:moveTo>
                  <a:pt x="184" y="15"/>
                </a:moveTo>
                <a:cubicBezTo>
                  <a:pt x="184" y="15"/>
                  <a:pt x="184" y="15"/>
                  <a:pt x="184" y="15"/>
                </a:cubicBezTo>
                <a:cubicBezTo>
                  <a:pt x="184" y="15"/>
                  <a:pt x="184" y="15"/>
                  <a:pt x="184" y="15"/>
                </a:cubicBezTo>
                <a:cubicBezTo>
                  <a:pt x="184" y="15"/>
                  <a:pt x="184" y="15"/>
                  <a:pt x="184" y="15"/>
                </a:cubicBezTo>
                <a:cubicBezTo>
                  <a:pt x="184" y="15"/>
                  <a:pt x="184" y="15"/>
                  <a:pt x="184" y="15"/>
                </a:cubicBezTo>
                <a:close/>
                <a:moveTo>
                  <a:pt x="186" y="14"/>
                </a:moveTo>
                <a:cubicBezTo>
                  <a:pt x="185" y="13"/>
                  <a:pt x="185" y="13"/>
                  <a:pt x="185" y="13"/>
                </a:cubicBezTo>
                <a:cubicBezTo>
                  <a:pt x="185" y="13"/>
                  <a:pt x="185" y="13"/>
                  <a:pt x="185" y="12"/>
                </a:cubicBezTo>
                <a:cubicBezTo>
                  <a:pt x="185" y="13"/>
                  <a:pt x="185" y="13"/>
                  <a:pt x="186" y="14"/>
                </a:cubicBezTo>
                <a:cubicBezTo>
                  <a:pt x="186" y="14"/>
                  <a:pt x="186" y="14"/>
                  <a:pt x="186" y="14"/>
                </a:cubicBezTo>
                <a:close/>
                <a:moveTo>
                  <a:pt x="187" y="12"/>
                </a:moveTo>
                <a:cubicBezTo>
                  <a:pt x="186" y="12"/>
                  <a:pt x="186" y="12"/>
                  <a:pt x="186" y="12"/>
                </a:cubicBezTo>
                <a:cubicBezTo>
                  <a:pt x="186" y="12"/>
                  <a:pt x="186" y="12"/>
                  <a:pt x="187" y="12"/>
                </a:cubicBezTo>
                <a:cubicBezTo>
                  <a:pt x="187" y="12"/>
                  <a:pt x="187" y="12"/>
                  <a:pt x="187" y="12"/>
                </a:cubicBezTo>
                <a:close/>
                <a:moveTo>
                  <a:pt x="187" y="12"/>
                </a:moveTo>
                <a:cubicBezTo>
                  <a:pt x="186" y="12"/>
                  <a:pt x="186" y="12"/>
                  <a:pt x="185" y="12"/>
                </a:cubicBezTo>
                <a:cubicBezTo>
                  <a:pt x="186" y="11"/>
                  <a:pt x="186" y="11"/>
                  <a:pt x="187" y="10"/>
                </a:cubicBezTo>
                <a:cubicBezTo>
                  <a:pt x="187" y="11"/>
                  <a:pt x="187" y="11"/>
                  <a:pt x="188" y="12"/>
                </a:cubicBezTo>
                <a:cubicBezTo>
                  <a:pt x="187" y="12"/>
                  <a:pt x="187" y="12"/>
                  <a:pt x="187" y="12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4"/>
                </a:cubicBezTo>
                <a:cubicBezTo>
                  <a:pt x="188" y="13"/>
                  <a:pt x="188" y="13"/>
                  <a:pt x="188" y="13"/>
                </a:cubicBezTo>
                <a:cubicBezTo>
                  <a:pt x="188" y="13"/>
                  <a:pt x="188" y="14"/>
                  <a:pt x="189" y="14"/>
                </a:cubicBezTo>
                <a:cubicBezTo>
                  <a:pt x="189" y="14"/>
                  <a:pt x="188" y="14"/>
                  <a:pt x="188" y="14"/>
                </a:cubicBezTo>
                <a:close/>
                <a:moveTo>
                  <a:pt x="189" y="12"/>
                </a:moveTo>
                <a:cubicBezTo>
                  <a:pt x="190" y="11"/>
                  <a:pt x="190" y="11"/>
                  <a:pt x="190" y="10"/>
                </a:cubicBezTo>
                <a:cubicBezTo>
                  <a:pt x="191" y="11"/>
                  <a:pt x="191" y="11"/>
                  <a:pt x="191" y="12"/>
                </a:cubicBezTo>
                <a:cubicBezTo>
                  <a:pt x="191" y="12"/>
                  <a:pt x="191" y="12"/>
                  <a:pt x="190" y="13"/>
                </a:cubicBezTo>
                <a:cubicBezTo>
                  <a:pt x="190" y="12"/>
                  <a:pt x="190" y="12"/>
                  <a:pt x="189" y="12"/>
                </a:cubicBezTo>
                <a:close/>
                <a:moveTo>
                  <a:pt x="192" y="14"/>
                </a:moveTo>
                <a:cubicBezTo>
                  <a:pt x="191" y="14"/>
                  <a:pt x="191" y="13"/>
                  <a:pt x="191" y="13"/>
                </a:cubicBezTo>
                <a:cubicBezTo>
                  <a:pt x="191" y="13"/>
                  <a:pt x="191" y="12"/>
                  <a:pt x="192" y="12"/>
                </a:cubicBezTo>
                <a:cubicBezTo>
                  <a:pt x="192" y="13"/>
                  <a:pt x="192" y="13"/>
                  <a:pt x="192" y="14"/>
                </a:cubicBezTo>
                <a:cubicBezTo>
                  <a:pt x="192" y="14"/>
                  <a:pt x="192" y="14"/>
                  <a:pt x="192" y="14"/>
                </a:cubicBezTo>
                <a:close/>
              </a:path>
            </a:pathLst>
          </a:custGeom>
          <a:solidFill>
            <a:srgbClr val="3D9D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>
                  <a:lumMod val="95000"/>
                  <a:alpha val="70000"/>
                </a:schemeClr>
              </a:solidFill>
            </a:endParaRPr>
          </a:p>
        </p:txBody>
      </p:sp>
      <p:grpSp>
        <p:nvGrpSpPr>
          <p:cNvPr id="109" name="组合 108"/>
          <p:cNvGrpSpPr/>
          <p:nvPr/>
        </p:nvGrpSpPr>
        <p:grpSpPr>
          <a:xfrm flipH="1">
            <a:off x="11447404" y="3289912"/>
            <a:ext cx="626418" cy="430731"/>
            <a:chOff x="3968090" y="850238"/>
            <a:chExt cx="987617" cy="679623"/>
          </a:xfrm>
          <a:solidFill>
            <a:srgbClr val="FFF4B3"/>
          </a:solidFill>
        </p:grpSpPr>
        <p:sp>
          <p:nvSpPr>
            <p:cNvPr id="110" name="Freeform 7"/>
            <p:cNvSpPr>
              <a:spLocks/>
            </p:cNvSpPr>
            <p:nvPr/>
          </p:nvSpPr>
          <p:spPr bwMode="auto">
            <a:xfrm flipH="1">
              <a:off x="3968090" y="898193"/>
              <a:ext cx="880533" cy="631668"/>
            </a:xfrm>
            <a:custGeom>
              <a:avLst/>
              <a:gdLst>
                <a:gd name="T0" fmla="*/ 961 w 961"/>
                <a:gd name="T1" fmla="*/ 388 h 689"/>
                <a:gd name="T2" fmla="*/ 863 w 961"/>
                <a:gd name="T3" fmla="*/ 495 h 689"/>
                <a:gd name="T4" fmla="*/ 652 w 961"/>
                <a:gd name="T5" fmla="*/ 633 h 689"/>
                <a:gd name="T6" fmla="*/ 368 w 961"/>
                <a:gd name="T7" fmla="*/ 676 h 689"/>
                <a:gd name="T8" fmla="*/ 119 w 961"/>
                <a:gd name="T9" fmla="*/ 554 h 689"/>
                <a:gd name="T10" fmla="*/ 109 w 961"/>
                <a:gd name="T11" fmla="*/ 544 h 689"/>
                <a:gd name="T12" fmla="*/ 22 w 961"/>
                <a:gd name="T13" fmla="*/ 386 h 689"/>
                <a:gd name="T14" fmla="*/ 5 w 961"/>
                <a:gd name="T15" fmla="*/ 217 h 689"/>
                <a:gd name="T16" fmla="*/ 44 w 961"/>
                <a:gd name="T17" fmla="*/ 83 h 689"/>
                <a:gd name="T18" fmla="*/ 117 w 961"/>
                <a:gd name="T19" fmla="*/ 12 h 689"/>
                <a:gd name="T20" fmla="*/ 201 w 961"/>
                <a:gd name="T21" fmla="*/ 6 h 689"/>
                <a:gd name="T22" fmla="*/ 280 w 961"/>
                <a:gd name="T23" fmla="*/ 39 h 689"/>
                <a:gd name="T24" fmla="*/ 354 w 961"/>
                <a:gd name="T25" fmla="*/ 89 h 689"/>
                <a:gd name="T26" fmla="*/ 420 w 961"/>
                <a:gd name="T27" fmla="*/ 150 h 689"/>
                <a:gd name="T28" fmla="*/ 425 w 961"/>
                <a:gd name="T29" fmla="*/ 155 h 689"/>
                <a:gd name="T30" fmla="*/ 531 w 961"/>
                <a:gd name="T31" fmla="*/ 270 h 689"/>
                <a:gd name="T32" fmla="*/ 679 w 961"/>
                <a:gd name="T33" fmla="*/ 366 h 689"/>
                <a:gd name="T34" fmla="*/ 848 w 961"/>
                <a:gd name="T35" fmla="*/ 399 h 689"/>
                <a:gd name="T36" fmla="*/ 961 w 961"/>
                <a:gd name="T37" fmla="*/ 388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1" h="689">
                  <a:moveTo>
                    <a:pt x="961" y="388"/>
                  </a:moveTo>
                  <a:cubicBezTo>
                    <a:pt x="947" y="405"/>
                    <a:pt x="915" y="447"/>
                    <a:pt x="863" y="495"/>
                  </a:cubicBezTo>
                  <a:cubicBezTo>
                    <a:pt x="811" y="543"/>
                    <a:pt x="739" y="597"/>
                    <a:pt x="652" y="633"/>
                  </a:cubicBezTo>
                  <a:cubicBezTo>
                    <a:pt x="565" y="670"/>
                    <a:pt x="464" y="689"/>
                    <a:pt x="368" y="676"/>
                  </a:cubicBezTo>
                  <a:cubicBezTo>
                    <a:pt x="273" y="664"/>
                    <a:pt x="182" y="620"/>
                    <a:pt x="119" y="554"/>
                  </a:cubicBezTo>
                  <a:cubicBezTo>
                    <a:pt x="116" y="551"/>
                    <a:pt x="113" y="547"/>
                    <a:pt x="109" y="544"/>
                  </a:cubicBezTo>
                  <a:cubicBezTo>
                    <a:pt x="68" y="499"/>
                    <a:pt x="39" y="443"/>
                    <a:pt x="22" y="386"/>
                  </a:cubicBezTo>
                  <a:cubicBezTo>
                    <a:pt x="5" y="328"/>
                    <a:pt x="0" y="269"/>
                    <a:pt x="5" y="217"/>
                  </a:cubicBezTo>
                  <a:cubicBezTo>
                    <a:pt x="10" y="164"/>
                    <a:pt x="24" y="118"/>
                    <a:pt x="44" y="83"/>
                  </a:cubicBezTo>
                  <a:cubicBezTo>
                    <a:pt x="64" y="48"/>
                    <a:pt x="89" y="25"/>
                    <a:pt x="117" y="12"/>
                  </a:cubicBezTo>
                  <a:cubicBezTo>
                    <a:pt x="145" y="0"/>
                    <a:pt x="173" y="0"/>
                    <a:pt x="201" y="6"/>
                  </a:cubicBezTo>
                  <a:cubicBezTo>
                    <a:pt x="228" y="12"/>
                    <a:pt x="255" y="24"/>
                    <a:pt x="280" y="39"/>
                  </a:cubicBezTo>
                  <a:cubicBezTo>
                    <a:pt x="306" y="53"/>
                    <a:pt x="331" y="70"/>
                    <a:pt x="354" y="89"/>
                  </a:cubicBezTo>
                  <a:cubicBezTo>
                    <a:pt x="377" y="107"/>
                    <a:pt x="399" y="127"/>
                    <a:pt x="420" y="150"/>
                  </a:cubicBezTo>
                  <a:cubicBezTo>
                    <a:pt x="422" y="152"/>
                    <a:pt x="423" y="154"/>
                    <a:pt x="425" y="155"/>
                  </a:cubicBezTo>
                  <a:cubicBezTo>
                    <a:pt x="457" y="189"/>
                    <a:pt x="489" y="232"/>
                    <a:pt x="531" y="270"/>
                  </a:cubicBezTo>
                  <a:cubicBezTo>
                    <a:pt x="572" y="309"/>
                    <a:pt x="623" y="343"/>
                    <a:pt x="679" y="366"/>
                  </a:cubicBezTo>
                  <a:cubicBezTo>
                    <a:pt x="735" y="388"/>
                    <a:pt x="796" y="399"/>
                    <a:pt x="848" y="399"/>
                  </a:cubicBezTo>
                  <a:cubicBezTo>
                    <a:pt x="900" y="400"/>
                    <a:pt x="943" y="390"/>
                    <a:pt x="961" y="3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entury Gothic" panose="020B0502020202020204" pitchFamily="34" charset="0"/>
              </a:endParaRPr>
            </a:p>
          </p:txBody>
        </p:sp>
        <p:sp>
          <p:nvSpPr>
            <p:cNvPr id="111" name="等腰三角形 110"/>
            <p:cNvSpPr/>
            <p:nvPr/>
          </p:nvSpPr>
          <p:spPr>
            <a:xfrm rot="5400000">
              <a:off x="4724405" y="1001183"/>
              <a:ext cx="248436" cy="21416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Freeform 7"/>
            <p:cNvSpPr>
              <a:spLocks/>
            </p:cNvSpPr>
            <p:nvPr/>
          </p:nvSpPr>
          <p:spPr bwMode="auto">
            <a:xfrm rot="2700000" flipH="1">
              <a:off x="4072612" y="924354"/>
              <a:ext cx="524478" cy="376245"/>
            </a:xfrm>
            <a:custGeom>
              <a:avLst/>
              <a:gdLst>
                <a:gd name="T0" fmla="*/ 961 w 961"/>
                <a:gd name="T1" fmla="*/ 388 h 689"/>
                <a:gd name="T2" fmla="*/ 863 w 961"/>
                <a:gd name="T3" fmla="*/ 495 h 689"/>
                <a:gd name="T4" fmla="*/ 652 w 961"/>
                <a:gd name="T5" fmla="*/ 633 h 689"/>
                <a:gd name="T6" fmla="*/ 368 w 961"/>
                <a:gd name="T7" fmla="*/ 676 h 689"/>
                <a:gd name="T8" fmla="*/ 119 w 961"/>
                <a:gd name="T9" fmla="*/ 554 h 689"/>
                <a:gd name="T10" fmla="*/ 109 w 961"/>
                <a:gd name="T11" fmla="*/ 544 h 689"/>
                <a:gd name="T12" fmla="*/ 22 w 961"/>
                <a:gd name="T13" fmla="*/ 386 h 689"/>
                <a:gd name="T14" fmla="*/ 5 w 961"/>
                <a:gd name="T15" fmla="*/ 217 h 689"/>
                <a:gd name="T16" fmla="*/ 44 w 961"/>
                <a:gd name="T17" fmla="*/ 83 h 689"/>
                <a:gd name="T18" fmla="*/ 117 w 961"/>
                <a:gd name="T19" fmla="*/ 12 h 689"/>
                <a:gd name="T20" fmla="*/ 201 w 961"/>
                <a:gd name="T21" fmla="*/ 6 h 689"/>
                <a:gd name="T22" fmla="*/ 280 w 961"/>
                <a:gd name="T23" fmla="*/ 39 h 689"/>
                <a:gd name="T24" fmla="*/ 354 w 961"/>
                <a:gd name="T25" fmla="*/ 89 h 689"/>
                <a:gd name="T26" fmla="*/ 420 w 961"/>
                <a:gd name="T27" fmla="*/ 150 h 689"/>
                <a:gd name="T28" fmla="*/ 425 w 961"/>
                <a:gd name="T29" fmla="*/ 155 h 689"/>
                <a:gd name="T30" fmla="*/ 531 w 961"/>
                <a:gd name="T31" fmla="*/ 270 h 689"/>
                <a:gd name="T32" fmla="*/ 679 w 961"/>
                <a:gd name="T33" fmla="*/ 366 h 689"/>
                <a:gd name="T34" fmla="*/ 848 w 961"/>
                <a:gd name="T35" fmla="*/ 399 h 689"/>
                <a:gd name="T36" fmla="*/ 961 w 961"/>
                <a:gd name="T37" fmla="*/ 388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1" h="689">
                  <a:moveTo>
                    <a:pt x="961" y="388"/>
                  </a:moveTo>
                  <a:cubicBezTo>
                    <a:pt x="947" y="405"/>
                    <a:pt x="915" y="447"/>
                    <a:pt x="863" y="495"/>
                  </a:cubicBezTo>
                  <a:cubicBezTo>
                    <a:pt x="811" y="543"/>
                    <a:pt x="739" y="597"/>
                    <a:pt x="652" y="633"/>
                  </a:cubicBezTo>
                  <a:cubicBezTo>
                    <a:pt x="565" y="670"/>
                    <a:pt x="464" y="689"/>
                    <a:pt x="368" y="676"/>
                  </a:cubicBezTo>
                  <a:cubicBezTo>
                    <a:pt x="273" y="664"/>
                    <a:pt x="182" y="620"/>
                    <a:pt x="119" y="554"/>
                  </a:cubicBezTo>
                  <a:cubicBezTo>
                    <a:pt x="116" y="551"/>
                    <a:pt x="113" y="547"/>
                    <a:pt x="109" y="544"/>
                  </a:cubicBezTo>
                  <a:cubicBezTo>
                    <a:pt x="68" y="499"/>
                    <a:pt x="39" y="443"/>
                    <a:pt x="22" y="386"/>
                  </a:cubicBezTo>
                  <a:cubicBezTo>
                    <a:pt x="5" y="328"/>
                    <a:pt x="0" y="269"/>
                    <a:pt x="5" y="217"/>
                  </a:cubicBezTo>
                  <a:cubicBezTo>
                    <a:pt x="10" y="164"/>
                    <a:pt x="24" y="118"/>
                    <a:pt x="44" y="83"/>
                  </a:cubicBezTo>
                  <a:cubicBezTo>
                    <a:pt x="64" y="48"/>
                    <a:pt x="89" y="25"/>
                    <a:pt x="117" y="12"/>
                  </a:cubicBezTo>
                  <a:cubicBezTo>
                    <a:pt x="145" y="0"/>
                    <a:pt x="173" y="0"/>
                    <a:pt x="201" y="6"/>
                  </a:cubicBezTo>
                  <a:cubicBezTo>
                    <a:pt x="228" y="12"/>
                    <a:pt x="255" y="24"/>
                    <a:pt x="280" y="39"/>
                  </a:cubicBezTo>
                  <a:cubicBezTo>
                    <a:pt x="306" y="53"/>
                    <a:pt x="331" y="70"/>
                    <a:pt x="354" y="89"/>
                  </a:cubicBezTo>
                  <a:cubicBezTo>
                    <a:pt x="377" y="107"/>
                    <a:pt x="399" y="127"/>
                    <a:pt x="420" y="150"/>
                  </a:cubicBezTo>
                  <a:cubicBezTo>
                    <a:pt x="422" y="152"/>
                    <a:pt x="423" y="154"/>
                    <a:pt x="425" y="155"/>
                  </a:cubicBezTo>
                  <a:cubicBezTo>
                    <a:pt x="457" y="189"/>
                    <a:pt x="489" y="232"/>
                    <a:pt x="531" y="270"/>
                  </a:cubicBezTo>
                  <a:cubicBezTo>
                    <a:pt x="572" y="309"/>
                    <a:pt x="623" y="343"/>
                    <a:pt x="679" y="366"/>
                  </a:cubicBezTo>
                  <a:cubicBezTo>
                    <a:pt x="735" y="388"/>
                    <a:pt x="796" y="399"/>
                    <a:pt x="848" y="399"/>
                  </a:cubicBezTo>
                  <a:cubicBezTo>
                    <a:pt x="900" y="400"/>
                    <a:pt x="943" y="390"/>
                    <a:pt x="961" y="3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entury Gothic" panose="020B0502020202020204" pitchFamily="34" charset="0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4653305" y="984262"/>
              <a:ext cx="104171" cy="1041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68433">
            <a:off x="11648182" y="5216212"/>
            <a:ext cx="184652" cy="75113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91119">
            <a:off x="11693349" y="5193620"/>
            <a:ext cx="184652" cy="75113"/>
          </a:xfrm>
          <a:prstGeom prst="rect">
            <a:avLst/>
          </a:prstGeom>
        </p:spPr>
      </p:pic>
      <p:grpSp>
        <p:nvGrpSpPr>
          <p:cNvPr id="104" name="组合 103"/>
          <p:cNvGrpSpPr/>
          <p:nvPr/>
        </p:nvGrpSpPr>
        <p:grpSpPr>
          <a:xfrm rot="21513829" flipH="1">
            <a:off x="11382306" y="4928651"/>
            <a:ext cx="530799" cy="348889"/>
            <a:chOff x="3968090" y="850238"/>
            <a:chExt cx="1033172" cy="679623"/>
          </a:xfrm>
          <a:solidFill>
            <a:srgbClr val="FFF4B3"/>
          </a:solidFill>
        </p:grpSpPr>
        <p:sp>
          <p:nvSpPr>
            <p:cNvPr id="105" name="Freeform 7"/>
            <p:cNvSpPr>
              <a:spLocks/>
            </p:cNvSpPr>
            <p:nvPr/>
          </p:nvSpPr>
          <p:spPr bwMode="auto">
            <a:xfrm flipH="1">
              <a:off x="3968090" y="898193"/>
              <a:ext cx="880533" cy="631668"/>
            </a:xfrm>
            <a:custGeom>
              <a:avLst/>
              <a:gdLst>
                <a:gd name="T0" fmla="*/ 961 w 961"/>
                <a:gd name="T1" fmla="*/ 388 h 689"/>
                <a:gd name="T2" fmla="*/ 863 w 961"/>
                <a:gd name="T3" fmla="*/ 495 h 689"/>
                <a:gd name="T4" fmla="*/ 652 w 961"/>
                <a:gd name="T5" fmla="*/ 633 h 689"/>
                <a:gd name="T6" fmla="*/ 368 w 961"/>
                <a:gd name="T7" fmla="*/ 676 h 689"/>
                <a:gd name="T8" fmla="*/ 119 w 961"/>
                <a:gd name="T9" fmla="*/ 554 h 689"/>
                <a:gd name="T10" fmla="*/ 109 w 961"/>
                <a:gd name="T11" fmla="*/ 544 h 689"/>
                <a:gd name="T12" fmla="*/ 22 w 961"/>
                <a:gd name="T13" fmla="*/ 386 h 689"/>
                <a:gd name="T14" fmla="*/ 5 w 961"/>
                <a:gd name="T15" fmla="*/ 217 h 689"/>
                <a:gd name="T16" fmla="*/ 44 w 961"/>
                <a:gd name="T17" fmla="*/ 83 h 689"/>
                <a:gd name="T18" fmla="*/ 117 w 961"/>
                <a:gd name="T19" fmla="*/ 12 h 689"/>
                <a:gd name="T20" fmla="*/ 201 w 961"/>
                <a:gd name="T21" fmla="*/ 6 h 689"/>
                <a:gd name="T22" fmla="*/ 280 w 961"/>
                <a:gd name="T23" fmla="*/ 39 h 689"/>
                <a:gd name="T24" fmla="*/ 354 w 961"/>
                <a:gd name="T25" fmla="*/ 89 h 689"/>
                <a:gd name="T26" fmla="*/ 420 w 961"/>
                <a:gd name="T27" fmla="*/ 150 h 689"/>
                <a:gd name="T28" fmla="*/ 425 w 961"/>
                <a:gd name="T29" fmla="*/ 155 h 689"/>
                <a:gd name="T30" fmla="*/ 531 w 961"/>
                <a:gd name="T31" fmla="*/ 270 h 689"/>
                <a:gd name="T32" fmla="*/ 679 w 961"/>
                <a:gd name="T33" fmla="*/ 366 h 689"/>
                <a:gd name="T34" fmla="*/ 848 w 961"/>
                <a:gd name="T35" fmla="*/ 399 h 689"/>
                <a:gd name="T36" fmla="*/ 961 w 961"/>
                <a:gd name="T37" fmla="*/ 388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1" h="689">
                  <a:moveTo>
                    <a:pt x="961" y="388"/>
                  </a:moveTo>
                  <a:cubicBezTo>
                    <a:pt x="947" y="405"/>
                    <a:pt x="915" y="447"/>
                    <a:pt x="863" y="495"/>
                  </a:cubicBezTo>
                  <a:cubicBezTo>
                    <a:pt x="811" y="543"/>
                    <a:pt x="739" y="597"/>
                    <a:pt x="652" y="633"/>
                  </a:cubicBezTo>
                  <a:cubicBezTo>
                    <a:pt x="565" y="670"/>
                    <a:pt x="464" y="689"/>
                    <a:pt x="368" y="676"/>
                  </a:cubicBezTo>
                  <a:cubicBezTo>
                    <a:pt x="273" y="664"/>
                    <a:pt x="182" y="620"/>
                    <a:pt x="119" y="554"/>
                  </a:cubicBezTo>
                  <a:cubicBezTo>
                    <a:pt x="116" y="551"/>
                    <a:pt x="113" y="547"/>
                    <a:pt x="109" y="544"/>
                  </a:cubicBezTo>
                  <a:cubicBezTo>
                    <a:pt x="68" y="499"/>
                    <a:pt x="39" y="443"/>
                    <a:pt x="22" y="386"/>
                  </a:cubicBezTo>
                  <a:cubicBezTo>
                    <a:pt x="5" y="328"/>
                    <a:pt x="0" y="269"/>
                    <a:pt x="5" y="217"/>
                  </a:cubicBezTo>
                  <a:cubicBezTo>
                    <a:pt x="10" y="164"/>
                    <a:pt x="24" y="118"/>
                    <a:pt x="44" y="83"/>
                  </a:cubicBezTo>
                  <a:cubicBezTo>
                    <a:pt x="64" y="48"/>
                    <a:pt x="89" y="25"/>
                    <a:pt x="117" y="12"/>
                  </a:cubicBezTo>
                  <a:cubicBezTo>
                    <a:pt x="145" y="0"/>
                    <a:pt x="173" y="0"/>
                    <a:pt x="201" y="6"/>
                  </a:cubicBezTo>
                  <a:cubicBezTo>
                    <a:pt x="228" y="12"/>
                    <a:pt x="255" y="24"/>
                    <a:pt x="280" y="39"/>
                  </a:cubicBezTo>
                  <a:cubicBezTo>
                    <a:pt x="306" y="53"/>
                    <a:pt x="331" y="70"/>
                    <a:pt x="354" y="89"/>
                  </a:cubicBezTo>
                  <a:cubicBezTo>
                    <a:pt x="377" y="107"/>
                    <a:pt x="399" y="127"/>
                    <a:pt x="420" y="150"/>
                  </a:cubicBezTo>
                  <a:cubicBezTo>
                    <a:pt x="422" y="152"/>
                    <a:pt x="423" y="154"/>
                    <a:pt x="425" y="155"/>
                  </a:cubicBezTo>
                  <a:cubicBezTo>
                    <a:pt x="457" y="189"/>
                    <a:pt x="489" y="232"/>
                    <a:pt x="531" y="270"/>
                  </a:cubicBezTo>
                  <a:cubicBezTo>
                    <a:pt x="572" y="309"/>
                    <a:pt x="623" y="343"/>
                    <a:pt x="679" y="366"/>
                  </a:cubicBezTo>
                  <a:cubicBezTo>
                    <a:pt x="735" y="388"/>
                    <a:pt x="796" y="399"/>
                    <a:pt x="848" y="399"/>
                  </a:cubicBezTo>
                  <a:cubicBezTo>
                    <a:pt x="900" y="400"/>
                    <a:pt x="943" y="390"/>
                    <a:pt x="961" y="3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entury Gothic" panose="020B0502020202020204" pitchFamily="34" charset="0"/>
              </a:endParaRPr>
            </a:p>
          </p:txBody>
        </p:sp>
        <p:sp>
          <p:nvSpPr>
            <p:cNvPr id="106" name="等腰三角形 105"/>
            <p:cNvSpPr/>
            <p:nvPr/>
          </p:nvSpPr>
          <p:spPr>
            <a:xfrm rot="5400000">
              <a:off x="4761231" y="964356"/>
              <a:ext cx="220338" cy="2597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Freeform 7"/>
            <p:cNvSpPr>
              <a:spLocks/>
            </p:cNvSpPr>
            <p:nvPr/>
          </p:nvSpPr>
          <p:spPr bwMode="auto">
            <a:xfrm rot="2700000" flipH="1">
              <a:off x="4072612" y="924354"/>
              <a:ext cx="524478" cy="376245"/>
            </a:xfrm>
            <a:custGeom>
              <a:avLst/>
              <a:gdLst>
                <a:gd name="T0" fmla="*/ 961 w 961"/>
                <a:gd name="T1" fmla="*/ 388 h 689"/>
                <a:gd name="T2" fmla="*/ 863 w 961"/>
                <a:gd name="T3" fmla="*/ 495 h 689"/>
                <a:gd name="T4" fmla="*/ 652 w 961"/>
                <a:gd name="T5" fmla="*/ 633 h 689"/>
                <a:gd name="T6" fmla="*/ 368 w 961"/>
                <a:gd name="T7" fmla="*/ 676 h 689"/>
                <a:gd name="T8" fmla="*/ 119 w 961"/>
                <a:gd name="T9" fmla="*/ 554 h 689"/>
                <a:gd name="T10" fmla="*/ 109 w 961"/>
                <a:gd name="T11" fmla="*/ 544 h 689"/>
                <a:gd name="T12" fmla="*/ 22 w 961"/>
                <a:gd name="T13" fmla="*/ 386 h 689"/>
                <a:gd name="T14" fmla="*/ 5 w 961"/>
                <a:gd name="T15" fmla="*/ 217 h 689"/>
                <a:gd name="T16" fmla="*/ 44 w 961"/>
                <a:gd name="T17" fmla="*/ 83 h 689"/>
                <a:gd name="T18" fmla="*/ 117 w 961"/>
                <a:gd name="T19" fmla="*/ 12 h 689"/>
                <a:gd name="T20" fmla="*/ 201 w 961"/>
                <a:gd name="T21" fmla="*/ 6 h 689"/>
                <a:gd name="T22" fmla="*/ 280 w 961"/>
                <a:gd name="T23" fmla="*/ 39 h 689"/>
                <a:gd name="T24" fmla="*/ 354 w 961"/>
                <a:gd name="T25" fmla="*/ 89 h 689"/>
                <a:gd name="T26" fmla="*/ 420 w 961"/>
                <a:gd name="T27" fmla="*/ 150 h 689"/>
                <a:gd name="T28" fmla="*/ 425 w 961"/>
                <a:gd name="T29" fmla="*/ 155 h 689"/>
                <a:gd name="T30" fmla="*/ 531 w 961"/>
                <a:gd name="T31" fmla="*/ 270 h 689"/>
                <a:gd name="T32" fmla="*/ 679 w 961"/>
                <a:gd name="T33" fmla="*/ 366 h 689"/>
                <a:gd name="T34" fmla="*/ 848 w 961"/>
                <a:gd name="T35" fmla="*/ 399 h 689"/>
                <a:gd name="T36" fmla="*/ 961 w 961"/>
                <a:gd name="T37" fmla="*/ 388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1" h="689">
                  <a:moveTo>
                    <a:pt x="961" y="388"/>
                  </a:moveTo>
                  <a:cubicBezTo>
                    <a:pt x="947" y="405"/>
                    <a:pt x="915" y="447"/>
                    <a:pt x="863" y="495"/>
                  </a:cubicBezTo>
                  <a:cubicBezTo>
                    <a:pt x="811" y="543"/>
                    <a:pt x="739" y="597"/>
                    <a:pt x="652" y="633"/>
                  </a:cubicBezTo>
                  <a:cubicBezTo>
                    <a:pt x="565" y="670"/>
                    <a:pt x="464" y="689"/>
                    <a:pt x="368" y="676"/>
                  </a:cubicBezTo>
                  <a:cubicBezTo>
                    <a:pt x="273" y="664"/>
                    <a:pt x="182" y="620"/>
                    <a:pt x="119" y="554"/>
                  </a:cubicBezTo>
                  <a:cubicBezTo>
                    <a:pt x="116" y="551"/>
                    <a:pt x="113" y="547"/>
                    <a:pt x="109" y="544"/>
                  </a:cubicBezTo>
                  <a:cubicBezTo>
                    <a:pt x="68" y="499"/>
                    <a:pt x="39" y="443"/>
                    <a:pt x="22" y="386"/>
                  </a:cubicBezTo>
                  <a:cubicBezTo>
                    <a:pt x="5" y="328"/>
                    <a:pt x="0" y="269"/>
                    <a:pt x="5" y="217"/>
                  </a:cubicBezTo>
                  <a:cubicBezTo>
                    <a:pt x="10" y="164"/>
                    <a:pt x="24" y="118"/>
                    <a:pt x="44" y="83"/>
                  </a:cubicBezTo>
                  <a:cubicBezTo>
                    <a:pt x="64" y="48"/>
                    <a:pt x="89" y="25"/>
                    <a:pt x="117" y="12"/>
                  </a:cubicBezTo>
                  <a:cubicBezTo>
                    <a:pt x="145" y="0"/>
                    <a:pt x="173" y="0"/>
                    <a:pt x="201" y="6"/>
                  </a:cubicBezTo>
                  <a:cubicBezTo>
                    <a:pt x="228" y="12"/>
                    <a:pt x="255" y="24"/>
                    <a:pt x="280" y="39"/>
                  </a:cubicBezTo>
                  <a:cubicBezTo>
                    <a:pt x="306" y="53"/>
                    <a:pt x="331" y="70"/>
                    <a:pt x="354" y="89"/>
                  </a:cubicBezTo>
                  <a:cubicBezTo>
                    <a:pt x="377" y="107"/>
                    <a:pt x="399" y="127"/>
                    <a:pt x="420" y="150"/>
                  </a:cubicBezTo>
                  <a:cubicBezTo>
                    <a:pt x="422" y="152"/>
                    <a:pt x="423" y="154"/>
                    <a:pt x="425" y="155"/>
                  </a:cubicBezTo>
                  <a:cubicBezTo>
                    <a:pt x="457" y="189"/>
                    <a:pt x="489" y="232"/>
                    <a:pt x="531" y="270"/>
                  </a:cubicBezTo>
                  <a:cubicBezTo>
                    <a:pt x="572" y="309"/>
                    <a:pt x="623" y="343"/>
                    <a:pt x="679" y="366"/>
                  </a:cubicBezTo>
                  <a:cubicBezTo>
                    <a:pt x="735" y="388"/>
                    <a:pt x="796" y="399"/>
                    <a:pt x="848" y="399"/>
                  </a:cubicBezTo>
                  <a:cubicBezTo>
                    <a:pt x="900" y="400"/>
                    <a:pt x="943" y="390"/>
                    <a:pt x="961" y="3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Century Gothic" panose="020B0502020202020204" pitchFamily="34" charset="0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4653305" y="984262"/>
              <a:ext cx="104171" cy="1041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Group 11"/>
          <p:cNvGrpSpPr>
            <a:grpSpLocks noChangeAspect="1"/>
          </p:cNvGrpSpPr>
          <p:nvPr/>
        </p:nvGrpSpPr>
        <p:grpSpPr bwMode="auto">
          <a:xfrm>
            <a:off x="10650766" y="5015853"/>
            <a:ext cx="706438" cy="1131888"/>
            <a:chOff x="288" y="3138"/>
            <a:chExt cx="445" cy="713"/>
          </a:xfrm>
        </p:grpSpPr>
        <p:sp>
          <p:nvSpPr>
            <p:cNvPr id="43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88" y="3138"/>
              <a:ext cx="445" cy="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Rectangle 12"/>
            <p:cNvSpPr>
              <a:spLocks noChangeArrowheads="1"/>
            </p:cNvSpPr>
            <p:nvPr/>
          </p:nvSpPr>
          <p:spPr bwMode="auto">
            <a:xfrm>
              <a:off x="486" y="3613"/>
              <a:ext cx="65" cy="254"/>
            </a:xfrm>
            <a:prstGeom prst="rect">
              <a:avLst/>
            </a:prstGeom>
            <a:solidFill>
              <a:srgbClr val="8B90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3"/>
            <p:cNvSpPr>
              <a:spLocks/>
            </p:cNvSpPr>
            <p:nvPr/>
          </p:nvSpPr>
          <p:spPr bwMode="auto">
            <a:xfrm>
              <a:off x="288" y="3296"/>
              <a:ext cx="461" cy="381"/>
            </a:xfrm>
            <a:custGeom>
              <a:avLst/>
              <a:gdLst>
                <a:gd name="T0" fmla="*/ 0 w 461"/>
                <a:gd name="T1" fmla="*/ 381 h 381"/>
                <a:gd name="T2" fmla="*/ 231 w 461"/>
                <a:gd name="T3" fmla="*/ 0 h 381"/>
                <a:gd name="T4" fmla="*/ 461 w 461"/>
                <a:gd name="T5" fmla="*/ 381 h 381"/>
                <a:gd name="T6" fmla="*/ 0 w 461"/>
                <a:gd name="T7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1" h="381">
                  <a:moveTo>
                    <a:pt x="0" y="381"/>
                  </a:moveTo>
                  <a:lnTo>
                    <a:pt x="231" y="0"/>
                  </a:lnTo>
                  <a:lnTo>
                    <a:pt x="461" y="381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rgbClr val="8DD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4"/>
            <p:cNvSpPr>
              <a:spLocks/>
            </p:cNvSpPr>
            <p:nvPr/>
          </p:nvSpPr>
          <p:spPr bwMode="auto">
            <a:xfrm>
              <a:off x="371" y="3296"/>
              <a:ext cx="312" cy="270"/>
            </a:xfrm>
            <a:custGeom>
              <a:avLst/>
              <a:gdLst>
                <a:gd name="T0" fmla="*/ 312 w 312"/>
                <a:gd name="T1" fmla="*/ 270 h 270"/>
                <a:gd name="T2" fmla="*/ 148 w 312"/>
                <a:gd name="T3" fmla="*/ 0 h 270"/>
                <a:gd name="T4" fmla="*/ 0 w 312"/>
                <a:gd name="T5" fmla="*/ 270 h 270"/>
                <a:gd name="T6" fmla="*/ 312 w 312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270">
                  <a:moveTo>
                    <a:pt x="312" y="270"/>
                  </a:moveTo>
                  <a:lnTo>
                    <a:pt x="148" y="0"/>
                  </a:lnTo>
                  <a:lnTo>
                    <a:pt x="0" y="270"/>
                  </a:lnTo>
                  <a:lnTo>
                    <a:pt x="312" y="270"/>
                  </a:lnTo>
                  <a:close/>
                </a:path>
              </a:pathLst>
            </a:custGeom>
            <a:solidFill>
              <a:srgbClr val="3FB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5"/>
            <p:cNvSpPr>
              <a:spLocks/>
            </p:cNvSpPr>
            <p:nvPr/>
          </p:nvSpPr>
          <p:spPr bwMode="auto">
            <a:xfrm>
              <a:off x="338" y="3201"/>
              <a:ext cx="361" cy="301"/>
            </a:xfrm>
            <a:custGeom>
              <a:avLst/>
              <a:gdLst>
                <a:gd name="T0" fmla="*/ 0 w 361"/>
                <a:gd name="T1" fmla="*/ 301 h 301"/>
                <a:gd name="T2" fmla="*/ 181 w 361"/>
                <a:gd name="T3" fmla="*/ 0 h 301"/>
                <a:gd name="T4" fmla="*/ 361 w 361"/>
                <a:gd name="T5" fmla="*/ 301 h 301"/>
                <a:gd name="T6" fmla="*/ 0 w 361"/>
                <a:gd name="T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1" h="301">
                  <a:moveTo>
                    <a:pt x="0" y="301"/>
                  </a:moveTo>
                  <a:lnTo>
                    <a:pt x="181" y="0"/>
                  </a:lnTo>
                  <a:lnTo>
                    <a:pt x="361" y="301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8DD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6"/>
            <p:cNvSpPr>
              <a:spLocks/>
            </p:cNvSpPr>
            <p:nvPr/>
          </p:nvSpPr>
          <p:spPr bwMode="auto">
            <a:xfrm>
              <a:off x="420" y="3201"/>
              <a:ext cx="214" cy="190"/>
            </a:xfrm>
            <a:custGeom>
              <a:avLst/>
              <a:gdLst>
                <a:gd name="T0" fmla="*/ 214 w 214"/>
                <a:gd name="T1" fmla="*/ 190 h 190"/>
                <a:gd name="T2" fmla="*/ 99 w 214"/>
                <a:gd name="T3" fmla="*/ 0 h 190"/>
                <a:gd name="T4" fmla="*/ 0 w 214"/>
                <a:gd name="T5" fmla="*/ 190 h 190"/>
                <a:gd name="T6" fmla="*/ 214 w 214"/>
                <a:gd name="T7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" h="190">
                  <a:moveTo>
                    <a:pt x="214" y="190"/>
                  </a:moveTo>
                  <a:lnTo>
                    <a:pt x="99" y="0"/>
                  </a:lnTo>
                  <a:lnTo>
                    <a:pt x="0" y="190"/>
                  </a:lnTo>
                  <a:lnTo>
                    <a:pt x="214" y="190"/>
                  </a:lnTo>
                  <a:close/>
                </a:path>
              </a:pathLst>
            </a:custGeom>
            <a:solidFill>
              <a:srgbClr val="3FB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7"/>
            <p:cNvSpPr>
              <a:spLocks/>
            </p:cNvSpPr>
            <p:nvPr/>
          </p:nvSpPr>
          <p:spPr bwMode="auto">
            <a:xfrm>
              <a:off x="403" y="3137"/>
              <a:ext cx="247" cy="207"/>
            </a:xfrm>
            <a:custGeom>
              <a:avLst/>
              <a:gdLst>
                <a:gd name="T0" fmla="*/ 0 w 247"/>
                <a:gd name="T1" fmla="*/ 207 h 207"/>
                <a:gd name="T2" fmla="*/ 116 w 247"/>
                <a:gd name="T3" fmla="*/ 0 h 207"/>
                <a:gd name="T4" fmla="*/ 247 w 247"/>
                <a:gd name="T5" fmla="*/ 207 h 207"/>
                <a:gd name="T6" fmla="*/ 0 w 247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" h="207">
                  <a:moveTo>
                    <a:pt x="0" y="207"/>
                  </a:moveTo>
                  <a:lnTo>
                    <a:pt x="116" y="0"/>
                  </a:lnTo>
                  <a:lnTo>
                    <a:pt x="247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8DD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椭圆 1"/>
          <p:cNvSpPr/>
          <p:nvPr/>
        </p:nvSpPr>
        <p:spPr>
          <a:xfrm>
            <a:off x="-779794" y="5925001"/>
            <a:ext cx="6387030" cy="2249714"/>
          </a:xfrm>
          <a:prstGeom prst="ellipse">
            <a:avLst/>
          </a:prstGeom>
          <a:solidFill>
            <a:srgbClr val="42A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Group 11"/>
          <p:cNvGrpSpPr>
            <a:grpSpLocks noChangeAspect="1"/>
          </p:cNvGrpSpPr>
          <p:nvPr/>
        </p:nvGrpSpPr>
        <p:grpSpPr bwMode="auto">
          <a:xfrm>
            <a:off x="75702" y="4279488"/>
            <a:ext cx="1211564" cy="1941224"/>
            <a:chOff x="288" y="3138"/>
            <a:chExt cx="445" cy="713"/>
          </a:xfrm>
        </p:grpSpPr>
        <p:sp>
          <p:nvSpPr>
            <p:cNvPr id="24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88" y="3138"/>
              <a:ext cx="445" cy="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Rectangle 12"/>
            <p:cNvSpPr>
              <a:spLocks noChangeArrowheads="1"/>
            </p:cNvSpPr>
            <p:nvPr/>
          </p:nvSpPr>
          <p:spPr bwMode="auto">
            <a:xfrm>
              <a:off x="486" y="3613"/>
              <a:ext cx="65" cy="254"/>
            </a:xfrm>
            <a:prstGeom prst="rect">
              <a:avLst/>
            </a:prstGeom>
            <a:solidFill>
              <a:srgbClr val="8B90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3"/>
            <p:cNvSpPr>
              <a:spLocks/>
            </p:cNvSpPr>
            <p:nvPr/>
          </p:nvSpPr>
          <p:spPr bwMode="auto">
            <a:xfrm>
              <a:off x="288" y="3296"/>
              <a:ext cx="461" cy="381"/>
            </a:xfrm>
            <a:custGeom>
              <a:avLst/>
              <a:gdLst>
                <a:gd name="T0" fmla="*/ 0 w 461"/>
                <a:gd name="T1" fmla="*/ 381 h 381"/>
                <a:gd name="T2" fmla="*/ 231 w 461"/>
                <a:gd name="T3" fmla="*/ 0 h 381"/>
                <a:gd name="T4" fmla="*/ 461 w 461"/>
                <a:gd name="T5" fmla="*/ 381 h 381"/>
                <a:gd name="T6" fmla="*/ 0 w 461"/>
                <a:gd name="T7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1" h="381">
                  <a:moveTo>
                    <a:pt x="0" y="381"/>
                  </a:moveTo>
                  <a:lnTo>
                    <a:pt x="231" y="0"/>
                  </a:lnTo>
                  <a:lnTo>
                    <a:pt x="461" y="381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rgbClr val="63C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4"/>
            <p:cNvSpPr>
              <a:spLocks/>
            </p:cNvSpPr>
            <p:nvPr/>
          </p:nvSpPr>
          <p:spPr bwMode="auto">
            <a:xfrm>
              <a:off x="371" y="3296"/>
              <a:ext cx="312" cy="270"/>
            </a:xfrm>
            <a:custGeom>
              <a:avLst/>
              <a:gdLst>
                <a:gd name="T0" fmla="*/ 312 w 312"/>
                <a:gd name="T1" fmla="*/ 270 h 270"/>
                <a:gd name="T2" fmla="*/ 148 w 312"/>
                <a:gd name="T3" fmla="*/ 0 h 270"/>
                <a:gd name="T4" fmla="*/ 0 w 312"/>
                <a:gd name="T5" fmla="*/ 270 h 270"/>
                <a:gd name="T6" fmla="*/ 312 w 312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270">
                  <a:moveTo>
                    <a:pt x="312" y="270"/>
                  </a:moveTo>
                  <a:lnTo>
                    <a:pt x="148" y="0"/>
                  </a:lnTo>
                  <a:lnTo>
                    <a:pt x="0" y="270"/>
                  </a:lnTo>
                  <a:lnTo>
                    <a:pt x="312" y="270"/>
                  </a:lnTo>
                  <a:close/>
                </a:path>
              </a:pathLst>
            </a:custGeom>
            <a:solidFill>
              <a:srgbClr val="3FB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5"/>
            <p:cNvSpPr>
              <a:spLocks/>
            </p:cNvSpPr>
            <p:nvPr/>
          </p:nvSpPr>
          <p:spPr bwMode="auto">
            <a:xfrm>
              <a:off x="338" y="3201"/>
              <a:ext cx="361" cy="301"/>
            </a:xfrm>
            <a:custGeom>
              <a:avLst/>
              <a:gdLst>
                <a:gd name="T0" fmla="*/ 0 w 361"/>
                <a:gd name="T1" fmla="*/ 301 h 301"/>
                <a:gd name="T2" fmla="*/ 181 w 361"/>
                <a:gd name="T3" fmla="*/ 0 h 301"/>
                <a:gd name="T4" fmla="*/ 361 w 361"/>
                <a:gd name="T5" fmla="*/ 301 h 301"/>
                <a:gd name="T6" fmla="*/ 0 w 361"/>
                <a:gd name="T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1" h="301">
                  <a:moveTo>
                    <a:pt x="0" y="301"/>
                  </a:moveTo>
                  <a:lnTo>
                    <a:pt x="181" y="0"/>
                  </a:lnTo>
                  <a:lnTo>
                    <a:pt x="361" y="301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63C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6"/>
            <p:cNvSpPr>
              <a:spLocks/>
            </p:cNvSpPr>
            <p:nvPr/>
          </p:nvSpPr>
          <p:spPr bwMode="auto">
            <a:xfrm>
              <a:off x="420" y="3201"/>
              <a:ext cx="214" cy="190"/>
            </a:xfrm>
            <a:custGeom>
              <a:avLst/>
              <a:gdLst>
                <a:gd name="T0" fmla="*/ 214 w 214"/>
                <a:gd name="T1" fmla="*/ 190 h 190"/>
                <a:gd name="T2" fmla="*/ 99 w 214"/>
                <a:gd name="T3" fmla="*/ 0 h 190"/>
                <a:gd name="T4" fmla="*/ 0 w 214"/>
                <a:gd name="T5" fmla="*/ 190 h 190"/>
                <a:gd name="T6" fmla="*/ 214 w 214"/>
                <a:gd name="T7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" h="190">
                  <a:moveTo>
                    <a:pt x="214" y="190"/>
                  </a:moveTo>
                  <a:lnTo>
                    <a:pt x="99" y="0"/>
                  </a:lnTo>
                  <a:lnTo>
                    <a:pt x="0" y="190"/>
                  </a:lnTo>
                  <a:lnTo>
                    <a:pt x="214" y="190"/>
                  </a:lnTo>
                  <a:close/>
                </a:path>
              </a:pathLst>
            </a:custGeom>
            <a:solidFill>
              <a:srgbClr val="3FB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7"/>
            <p:cNvSpPr>
              <a:spLocks/>
            </p:cNvSpPr>
            <p:nvPr/>
          </p:nvSpPr>
          <p:spPr bwMode="auto">
            <a:xfrm>
              <a:off x="403" y="3137"/>
              <a:ext cx="247" cy="207"/>
            </a:xfrm>
            <a:custGeom>
              <a:avLst/>
              <a:gdLst>
                <a:gd name="T0" fmla="*/ 0 w 247"/>
                <a:gd name="T1" fmla="*/ 207 h 207"/>
                <a:gd name="T2" fmla="*/ 116 w 247"/>
                <a:gd name="T3" fmla="*/ 0 h 207"/>
                <a:gd name="T4" fmla="*/ 247 w 247"/>
                <a:gd name="T5" fmla="*/ 207 h 207"/>
                <a:gd name="T6" fmla="*/ 0 w 247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" h="207">
                  <a:moveTo>
                    <a:pt x="0" y="207"/>
                  </a:moveTo>
                  <a:lnTo>
                    <a:pt x="116" y="0"/>
                  </a:lnTo>
                  <a:lnTo>
                    <a:pt x="247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63C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2" name="Freeform 21"/>
          <p:cNvSpPr>
            <a:spLocks noEditPoints="1"/>
          </p:cNvSpPr>
          <p:nvPr/>
        </p:nvSpPr>
        <p:spPr bwMode="auto">
          <a:xfrm>
            <a:off x="-15547" y="6177282"/>
            <a:ext cx="3484095" cy="763588"/>
          </a:xfrm>
          <a:custGeom>
            <a:avLst/>
            <a:gdLst>
              <a:gd name="T0" fmla="*/ 224 w 228"/>
              <a:gd name="T1" fmla="*/ 21 h 46"/>
              <a:gd name="T2" fmla="*/ 203 w 228"/>
              <a:gd name="T3" fmla="*/ 18 h 46"/>
              <a:gd name="T4" fmla="*/ 172 w 228"/>
              <a:gd name="T5" fmla="*/ 16 h 46"/>
              <a:gd name="T6" fmla="*/ 137 w 228"/>
              <a:gd name="T7" fmla="*/ 16 h 46"/>
              <a:gd name="T8" fmla="*/ 107 w 228"/>
              <a:gd name="T9" fmla="*/ 14 h 46"/>
              <a:gd name="T10" fmla="*/ 81 w 228"/>
              <a:gd name="T11" fmla="*/ 7 h 46"/>
              <a:gd name="T12" fmla="*/ 56 w 228"/>
              <a:gd name="T13" fmla="*/ 2 h 46"/>
              <a:gd name="T14" fmla="*/ 28 w 228"/>
              <a:gd name="T15" fmla="*/ 10 h 46"/>
              <a:gd name="T16" fmla="*/ 11 w 228"/>
              <a:gd name="T17" fmla="*/ 10 h 46"/>
              <a:gd name="T18" fmla="*/ 0 w 228"/>
              <a:gd name="T19" fmla="*/ 22 h 46"/>
              <a:gd name="T20" fmla="*/ 155 w 228"/>
              <a:gd name="T21" fmla="*/ 24 h 46"/>
              <a:gd name="T22" fmla="*/ 160 w 228"/>
              <a:gd name="T23" fmla="*/ 30 h 46"/>
              <a:gd name="T24" fmla="*/ 165 w 228"/>
              <a:gd name="T25" fmla="*/ 29 h 46"/>
              <a:gd name="T26" fmla="*/ 169 w 228"/>
              <a:gd name="T27" fmla="*/ 23 h 46"/>
              <a:gd name="T28" fmla="*/ 168 w 228"/>
              <a:gd name="T29" fmla="*/ 29 h 46"/>
              <a:gd name="T30" fmla="*/ 184 w 228"/>
              <a:gd name="T31" fmla="*/ 22 h 46"/>
              <a:gd name="T32" fmla="*/ 191 w 228"/>
              <a:gd name="T33" fmla="*/ 26 h 46"/>
              <a:gd name="T34" fmla="*/ 200 w 228"/>
              <a:gd name="T35" fmla="*/ 25 h 46"/>
              <a:gd name="T36" fmla="*/ 201 w 228"/>
              <a:gd name="T37" fmla="*/ 26 h 46"/>
              <a:gd name="T38" fmla="*/ 206 w 228"/>
              <a:gd name="T39" fmla="*/ 24 h 46"/>
              <a:gd name="T40" fmla="*/ 210 w 228"/>
              <a:gd name="T41" fmla="*/ 25 h 46"/>
              <a:gd name="T42" fmla="*/ 216 w 228"/>
              <a:gd name="T43" fmla="*/ 24 h 46"/>
              <a:gd name="T44" fmla="*/ 221 w 228"/>
              <a:gd name="T45" fmla="*/ 23 h 46"/>
              <a:gd name="T46" fmla="*/ 216 w 228"/>
              <a:gd name="T47" fmla="*/ 23 h 46"/>
              <a:gd name="T48" fmla="*/ 201 w 228"/>
              <a:gd name="T49" fmla="*/ 19 h 46"/>
              <a:gd name="T50" fmla="*/ 195 w 228"/>
              <a:gd name="T51" fmla="*/ 23 h 46"/>
              <a:gd name="T52" fmla="*/ 190 w 228"/>
              <a:gd name="T53" fmla="*/ 27 h 46"/>
              <a:gd name="T54" fmla="*/ 183 w 228"/>
              <a:gd name="T55" fmla="*/ 27 h 46"/>
              <a:gd name="T56" fmla="*/ 169 w 228"/>
              <a:gd name="T57" fmla="*/ 18 h 46"/>
              <a:gd name="T58" fmla="*/ 147 w 228"/>
              <a:gd name="T59" fmla="*/ 16 h 46"/>
              <a:gd name="T60" fmla="*/ 138 w 228"/>
              <a:gd name="T61" fmla="*/ 19 h 46"/>
              <a:gd name="T62" fmla="*/ 118 w 228"/>
              <a:gd name="T63" fmla="*/ 17 h 46"/>
              <a:gd name="T64" fmla="*/ 119 w 228"/>
              <a:gd name="T65" fmla="*/ 19 h 46"/>
              <a:gd name="T66" fmla="*/ 122 w 228"/>
              <a:gd name="T67" fmla="*/ 16 h 46"/>
              <a:gd name="T68" fmla="*/ 124 w 228"/>
              <a:gd name="T69" fmla="*/ 17 h 46"/>
              <a:gd name="T70" fmla="*/ 132 w 228"/>
              <a:gd name="T71" fmla="*/ 21 h 46"/>
              <a:gd name="T72" fmla="*/ 133 w 228"/>
              <a:gd name="T73" fmla="*/ 15 h 46"/>
              <a:gd name="T74" fmla="*/ 115 w 228"/>
              <a:gd name="T75" fmla="*/ 15 h 46"/>
              <a:gd name="T76" fmla="*/ 77 w 228"/>
              <a:gd name="T77" fmla="*/ 23 h 46"/>
              <a:gd name="T78" fmla="*/ 82 w 228"/>
              <a:gd name="T79" fmla="*/ 22 h 46"/>
              <a:gd name="T80" fmla="*/ 89 w 228"/>
              <a:gd name="T81" fmla="*/ 21 h 46"/>
              <a:gd name="T82" fmla="*/ 96 w 228"/>
              <a:gd name="T83" fmla="*/ 20 h 46"/>
              <a:gd name="T84" fmla="*/ 89 w 228"/>
              <a:gd name="T85" fmla="*/ 13 h 46"/>
              <a:gd name="T86" fmla="*/ 78 w 228"/>
              <a:gd name="T87" fmla="*/ 14 h 46"/>
              <a:gd name="T88" fmla="*/ 61 w 228"/>
              <a:gd name="T89" fmla="*/ 16 h 46"/>
              <a:gd name="T90" fmla="*/ 43 w 228"/>
              <a:gd name="T91" fmla="*/ 11 h 46"/>
              <a:gd name="T92" fmla="*/ 43 w 228"/>
              <a:gd name="T93" fmla="*/ 11 h 46"/>
              <a:gd name="T94" fmla="*/ 41 w 228"/>
              <a:gd name="T95" fmla="*/ 13 h 46"/>
              <a:gd name="T96" fmla="*/ 44 w 228"/>
              <a:gd name="T97" fmla="*/ 17 h 46"/>
              <a:gd name="T98" fmla="*/ 48 w 228"/>
              <a:gd name="T99" fmla="*/ 18 h 46"/>
              <a:gd name="T100" fmla="*/ 51 w 228"/>
              <a:gd name="T101" fmla="*/ 18 h 46"/>
              <a:gd name="T102" fmla="*/ 58 w 228"/>
              <a:gd name="T103" fmla="*/ 14 h 46"/>
              <a:gd name="T104" fmla="*/ 53 w 228"/>
              <a:gd name="T105" fmla="*/ 13 h 46"/>
              <a:gd name="T106" fmla="*/ 43 w 228"/>
              <a:gd name="T107" fmla="*/ 6 h 46"/>
              <a:gd name="T108" fmla="*/ 28 w 228"/>
              <a:gd name="T109" fmla="*/ 16 h 46"/>
              <a:gd name="T110" fmla="*/ 24 w 228"/>
              <a:gd name="T111" fmla="*/ 14 h 46"/>
              <a:gd name="T112" fmla="*/ 17 w 228"/>
              <a:gd name="T113" fmla="*/ 20 h 46"/>
              <a:gd name="T114" fmla="*/ 3 w 228"/>
              <a:gd name="T115" fmla="*/ 19 h 46"/>
              <a:gd name="T116" fmla="*/ 7 w 228"/>
              <a:gd name="T117" fmla="*/ 17 h 46"/>
              <a:gd name="T118" fmla="*/ 9 w 228"/>
              <a:gd name="T119" fmla="*/ 15 h 46"/>
              <a:gd name="T120" fmla="*/ 9 w 228"/>
              <a:gd name="T121" fmla="*/ 1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" h="46">
                <a:moveTo>
                  <a:pt x="0" y="22"/>
                </a:moveTo>
                <a:cubicBezTo>
                  <a:pt x="0" y="46"/>
                  <a:pt x="0" y="46"/>
                  <a:pt x="0" y="46"/>
                </a:cubicBezTo>
                <a:cubicBezTo>
                  <a:pt x="228" y="46"/>
                  <a:pt x="228" y="46"/>
                  <a:pt x="228" y="46"/>
                </a:cubicBezTo>
                <a:cubicBezTo>
                  <a:pt x="227" y="39"/>
                  <a:pt x="227" y="29"/>
                  <a:pt x="226" y="26"/>
                </a:cubicBezTo>
                <a:cubicBezTo>
                  <a:pt x="226" y="26"/>
                  <a:pt x="226" y="26"/>
                  <a:pt x="226" y="26"/>
                </a:cubicBezTo>
                <a:cubicBezTo>
                  <a:pt x="226" y="26"/>
                  <a:pt x="226" y="26"/>
                  <a:pt x="226" y="26"/>
                </a:cubicBezTo>
                <a:cubicBezTo>
                  <a:pt x="226" y="26"/>
                  <a:pt x="226" y="26"/>
                  <a:pt x="226" y="26"/>
                </a:cubicBezTo>
                <a:cubicBezTo>
                  <a:pt x="226" y="26"/>
                  <a:pt x="226" y="26"/>
                  <a:pt x="226" y="26"/>
                </a:cubicBezTo>
                <a:cubicBezTo>
                  <a:pt x="226" y="26"/>
                  <a:pt x="226" y="26"/>
                  <a:pt x="226" y="26"/>
                </a:cubicBezTo>
                <a:cubicBezTo>
                  <a:pt x="226" y="26"/>
                  <a:pt x="226" y="26"/>
                  <a:pt x="225" y="26"/>
                </a:cubicBezTo>
                <a:cubicBezTo>
                  <a:pt x="225" y="25"/>
                  <a:pt x="226" y="25"/>
                  <a:pt x="226" y="25"/>
                </a:cubicBezTo>
                <a:cubicBezTo>
                  <a:pt x="226" y="24"/>
                  <a:pt x="226" y="24"/>
                  <a:pt x="226" y="24"/>
                </a:cubicBezTo>
                <a:cubicBezTo>
                  <a:pt x="225" y="25"/>
                  <a:pt x="225" y="25"/>
                  <a:pt x="225" y="25"/>
                </a:cubicBezTo>
                <a:cubicBezTo>
                  <a:pt x="224" y="25"/>
                  <a:pt x="224" y="25"/>
                  <a:pt x="224" y="25"/>
                </a:cubicBezTo>
                <a:cubicBezTo>
                  <a:pt x="224" y="24"/>
                  <a:pt x="225" y="23"/>
                  <a:pt x="225" y="22"/>
                </a:cubicBezTo>
                <a:cubicBezTo>
                  <a:pt x="225" y="22"/>
                  <a:pt x="225" y="22"/>
                  <a:pt x="226" y="22"/>
                </a:cubicBezTo>
                <a:cubicBezTo>
                  <a:pt x="225" y="22"/>
                  <a:pt x="225" y="21"/>
                  <a:pt x="225" y="21"/>
                </a:cubicBezTo>
                <a:cubicBezTo>
                  <a:pt x="225" y="21"/>
                  <a:pt x="225" y="21"/>
                  <a:pt x="225" y="21"/>
                </a:cubicBezTo>
                <a:cubicBezTo>
                  <a:pt x="225" y="21"/>
                  <a:pt x="225" y="21"/>
                  <a:pt x="224" y="21"/>
                </a:cubicBezTo>
                <a:cubicBezTo>
                  <a:pt x="225" y="21"/>
                  <a:pt x="225" y="21"/>
                  <a:pt x="225" y="21"/>
                </a:cubicBezTo>
                <a:cubicBezTo>
                  <a:pt x="225" y="21"/>
                  <a:pt x="225" y="21"/>
                  <a:pt x="225" y="21"/>
                </a:cubicBezTo>
                <a:cubicBezTo>
                  <a:pt x="225" y="21"/>
                  <a:pt x="224" y="21"/>
                  <a:pt x="224" y="21"/>
                </a:cubicBezTo>
                <a:cubicBezTo>
                  <a:pt x="224" y="21"/>
                  <a:pt x="224" y="21"/>
                  <a:pt x="223" y="21"/>
                </a:cubicBezTo>
                <a:cubicBezTo>
                  <a:pt x="223" y="21"/>
                  <a:pt x="224" y="21"/>
                  <a:pt x="224" y="21"/>
                </a:cubicBezTo>
                <a:cubicBezTo>
                  <a:pt x="223" y="21"/>
                  <a:pt x="222" y="22"/>
                  <a:pt x="221" y="22"/>
                </a:cubicBezTo>
                <a:cubicBezTo>
                  <a:pt x="222" y="21"/>
                  <a:pt x="223" y="20"/>
                  <a:pt x="224" y="19"/>
                </a:cubicBezTo>
                <a:cubicBezTo>
                  <a:pt x="224" y="19"/>
                  <a:pt x="225" y="19"/>
                  <a:pt x="225" y="19"/>
                </a:cubicBezTo>
                <a:cubicBezTo>
                  <a:pt x="225" y="19"/>
                  <a:pt x="225" y="19"/>
                  <a:pt x="225" y="18"/>
                </a:cubicBezTo>
                <a:cubicBezTo>
                  <a:pt x="225" y="18"/>
                  <a:pt x="225" y="18"/>
                  <a:pt x="224" y="18"/>
                </a:cubicBezTo>
                <a:cubicBezTo>
                  <a:pt x="225" y="18"/>
                  <a:pt x="225" y="18"/>
                  <a:pt x="225" y="18"/>
                </a:cubicBezTo>
                <a:cubicBezTo>
                  <a:pt x="225" y="18"/>
                  <a:pt x="225" y="17"/>
                  <a:pt x="225" y="17"/>
                </a:cubicBezTo>
                <a:cubicBezTo>
                  <a:pt x="225" y="17"/>
                  <a:pt x="225" y="17"/>
                  <a:pt x="225" y="17"/>
                </a:cubicBezTo>
                <a:cubicBezTo>
                  <a:pt x="224" y="17"/>
                  <a:pt x="223" y="17"/>
                  <a:pt x="223" y="17"/>
                </a:cubicBezTo>
                <a:cubicBezTo>
                  <a:pt x="223" y="17"/>
                  <a:pt x="223" y="17"/>
                  <a:pt x="224" y="16"/>
                </a:cubicBezTo>
                <a:cubicBezTo>
                  <a:pt x="224" y="16"/>
                  <a:pt x="223" y="17"/>
                  <a:pt x="222" y="17"/>
                </a:cubicBezTo>
                <a:cubicBezTo>
                  <a:pt x="222" y="17"/>
                  <a:pt x="222" y="17"/>
                  <a:pt x="221" y="17"/>
                </a:cubicBezTo>
                <a:cubicBezTo>
                  <a:pt x="221" y="17"/>
                  <a:pt x="222" y="17"/>
                  <a:pt x="222" y="17"/>
                </a:cubicBezTo>
                <a:cubicBezTo>
                  <a:pt x="222" y="17"/>
                  <a:pt x="222" y="17"/>
                  <a:pt x="222" y="17"/>
                </a:cubicBezTo>
                <a:cubicBezTo>
                  <a:pt x="219" y="16"/>
                  <a:pt x="217" y="15"/>
                  <a:pt x="214" y="14"/>
                </a:cubicBezTo>
                <a:cubicBezTo>
                  <a:pt x="214" y="14"/>
                  <a:pt x="215" y="14"/>
                  <a:pt x="215" y="14"/>
                </a:cubicBezTo>
                <a:cubicBezTo>
                  <a:pt x="214" y="14"/>
                  <a:pt x="214" y="14"/>
                  <a:pt x="214" y="14"/>
                </a:cubicBezTo>
                <a:cubicBezTo>
                  <a:pt x="213" y="14"/>
                  <a:pt x="213" y="14"/>
                  <a:pt x="213" y="14"/>
                </a:cubicBezTo>
                <a:cubicBezTo>
                  <a:pt x="213" y="14"/>
                  <a:pt x="213" y="14"/>
                  <a:pt x="214" y="14"/>
                </a:cubicBezTo>
                <a:cubicBezTo>
                  <a:pt x="209" y="15"/>
                  <a:pt x="206" y="17"/>
                  <a:pt x="203" y="18"/>
                </a:cubicBezTo>
                <a:cubicBezTo>
                  <a:pt x="203" y="18"/>
                  <a:pt x="202" y="18"/>
                  <a:pt x="202" y="18"/>
                </a:cubicBezTo>
                <a:cubicBezTo>
                  <a:pt x="204" y="17"/>
                  <a:pt x="205" y="17"/>
                  <a:pt x="205" y="17"/>
                </a:cubicBezTo>
                <a:cubicBezTo>
                  <a:pt x="203" y="17"/>
                  <a:pt x="202" y="17"/>
                  <a:pt x="201" y="17"/>
                </a:cubicBezTo>
                <a:cubicBezTo>
                  <a:pt x="200" y="17"/>
                  <a:pt x="198" y="17"/>
                  <a:pt x="196" y="16"/>
                </a:cubicBezTo>
                <a:cubicBezTo>
                  <a:pt x="196" y="16"/>
                  <a:pt x="198" y="17"/>
                  <a:pt x="200" y="18"/>
                </a:cubicBezTo>
                <a:cubicBezTo>
                  <a:pt x="200" y="18"/>
                  <a:pt x="199" y="18"/>
                  <a:pt x="199" y="18"/>
                </a:cubicBezTo>
                <a:cubicBezTo>
                  <a:pt x="196" y="16"/>
                  <a:pt x="192" y="15"/>
                  <a:pt x="187" y="13"/>
                </a:cubicBezTo>
                <a:cubicBezTo>
                  <a:pt x="187" y="13"/>
                  <a:pt x="193" y="15"/>
                  <a:pt x="198" y="18"/>
                </a:cubicBezTo>
                <a:cubicBezTo>
                  <a:pt x="195" y="19"/>
                  <a:pt x="193" y="20"/>
                  <a:pt x="191" y="21"/>
                </a:cubicBezTo>
                <a:cubicBezTo>
                  <a:pt x="190" y="21"/>
                  <a:pt x="188" y="20"/>
                  <a:pt x="186" y="20"/>
                </a:cubicBezTo>
                <a:cubicBezTo>
                  <a:pt x="186" y="20"/>
                  <a:pt x="188" y="21"/>
                  <a:pt x="191" y="22"/>
                </a:cubicBezTo>
                <a:cubicBezTo>
                  <a:pt x="191" y="22"/>
                  <a:pt x="191" y="22"/>
                  <a:pt x="190" y="22"/>
                </a:cubicBezTo>
                <a:cubicBezTo>
                  <a:pt x="188" y="21"/>
                  <a:pt x="185" y="20"/>
                  <a:pt x="182" y="18"/>
                </a:cubicBezTo>
                <a:cubicBezTo>
                  <a:pt x="181" y="17"/>
                  <a:pt x="179" y="15"/>
                  <a:pt x="178" y="15"/>
                </a:cubicBezTo>
                <a:cubicBezTo>
                  <a:pt x="182" y="13"/>
                  <a:pt x="185" y="12"/>
                  <a:pt x="185" y="12"/>
                </a:cubicBezTo>
                <a:cubicBezTo>
                  <a:pt x="182" y="13"/>
                  <a:pt x="180" y="14"/>
                  <a:pt x="178" y="14"/>
                </a:cubicBezTo>
                <a:cubicBezTo>
                  <a:pt x="178" y="14"/>
                  <a:pt x="178" y="14"/>
                  <a:pt x="178" y="14"/>
                </a:cubicBezTo>
                <a:cubicBezTo>
                  <a:pt x="178" y="14"/>
                  <a:pt x="178" y="14"/>
                  <a:pt x="178" y="14"/>
                </a:cubicBezTo>
                <a:cubicBezTo>
                  <a:pt x="176" y="15"/>
                  <a:pt x="174" y="16"/>
                  <a:pt x="173" y="17"/>
                </a:cubicBezTo>
                <a:cubicBezTo>
                  <a:pt x="173" y="16"/>
                  <a:pt x="172" y="16"/>
                  <a:pt x="172" y="16"/>
                </a:cubicBezTo>
                <a:cubicBezTo>
                  <a:pt x="173" y="16"/>
                  <a:pt x="174" y="16"/>
                  <a:pt x="174" y="16"/>
                </a:cubicBezTo>
                <a:cubicBezTo>
                  <a:pt x="173" y="16"/>
                  <a:pt x="173" y="16"/>
                  <a:pt x="172" y="16"/>
                </a:cubicBezTo>
                <a:cubicBezTo>
                  <a:pt x="169" y="14"/>
                  <a:pt x="167" y="14"/>
                  <a:pt x="167" y="14"/>
                </a:cubicBezTo>
                <a:cubicBezTo>
                  <a:pt x="169" y="15"/>
                  <a:pt x="170" y="15"/>
                  <a:pt x="171" y="16"/>
                </a:cubicBezTo>
                <a:cubicBezTo>
                  <a:pt x="170" y="16"/>
                  <a:pt x="169" y="16"/>
                  <a:pt x="169" y="17"/>
                </a:cubicBezTo>
                <a:cubicBezTo>
                  <a:pt x="166" y="15"/>
                  <a:pt x="164" y="13"/>
                  <a:pt x="160" y="11"/>
                </a:cubicBezTo>
                <a:cubicBezTo>
                  <a:pt x="161" y="11"/>
                  <a:pt x="162" y="10"/>
                  <a:pt x="163" y="10"/>
                </a:cubicBezTo>
                <a:cubicBezTo>
                  <a:pt x="162" y="10"/>
                  <a:pt x="161" y="11"/>
                  <a:pt x="160" y="11"/>
                </a:cubicBezTo>
                <a:cubicBezTo>
                  <a:pt x="160" y="11"/>
                  <a:pt x="159" y="10"/>
                  <a:pt x="158" y="10"/>
                </a:cubicBezTo>
                <a:cubicBezTo>
                  <a:pt x="160" y="10"/>
                  <a:pt x="161" y="10"/>
                  <a:pt x="161" y="10"/>
                </a:cubicBezTo>
                <a:cubicBezTo>
                  <a:pt x="160" y="10"/>
                  <a:pt x="159" y="10"/>
                  <a:pt x="158" y="10"/>
                </a:cubicBezTo>
                <a:cubicBezTo>
                  <a:pt x="158" y="9"/>
                  <a:pt x="157" y="9"/>
                  <a:pt x="156" y="9"/>
                </a:cubicBezTo>
                <a:cubicBezTo>
                  <a:pt x="156" y="9"/>
                  <a:pt x="157" y="9"/>
                  <a:pt x="158" y="10"/>
                </a:cubicBezTo>
                <a:cubicBezTo>
                  <a:pt x="151" y="11"/>
                  <a:pt x="148" y="13"/>
                  <a:pt x="145" y="15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5" y="15"/>
                  <a:pt x="145" y="15"/>
                  <a:pt x="145" y="15"/>
                </a:cubicBezTo>
                <a:cubicBezTo>
                  <a:pt x="144" y="16"/>
                  <a:pt x="143" y="17"/>
                  <a:pt x="143" y="18"/>
                </a:cubicBezTo>
                <a:cubicBezTo>
                  <a:pt x="143" y="18"/>
                  <a:pt x="142" y="18"/>
                  <a:pt x="142" y="18"/>
                </a:cubicBezTo>
                <a:cubicBezTo>
                  <a:pt x="142" y="17"/>
                  <a:pt x="142" y="16"/>
                  <a:pt x="141" y="15"/>
                </a:cubicBezTo>
                <a:cubicBezTo>
                  <a:pt x="145" y="13"/>
                  <a:pt x="148" y="12"/>
                  <a:pt x="148" y="12"/>
                </a:cubicBezTo>
                <a:cubicBezTo>
                  <a:pt x="146" y="13"/>
                  <a:pt x="143" y="14"/>
                  <a:pt x="141" y="15"/>
                </a:cubicBezTo>
                <a:cubicBezTo>
                  <a:pt x="139" y="10"/>
                  <a:pt x="135" y="7"/>
                  <a:pt x="135" y="7"/>
                </a:cubicBezTo>
                <a:cubicBezTo>
                  <a:pt x="138" y="10"/>
                  <a:pt x="140" y="13"/>
                  <a:pt x="140" y="15"/>
                </a:cubicBezTo>
                <a:cubicBezTo>
                  <a:pt x="139" y="16"/>
                  <a:pt x="138" y="16"/>
                  <a:pt x="137" y="16"/>
                </a:cubicBezTo>
                <a:cubicBezTo>
                  <a:pt x="137" y="16"/>
                  <a:pt x="137" y="16"/>
                  <a:pt x="136" y="16"/>
                </a:cubicBezTo>
                <a:cubicBezTo>
                  <a:pt x="136" y="16"/>
                  <a:pt x="136" y="16"/>
                  <a:pt x="136" y="16"/>
                </a:cubicBezTo>
                <a:cubicBezTo>
                  <a:pt x="138" y="15"/>
                  <a:pt x="139" y="15"/>
                  <a:pt x="139" y="15"/>
                </a:cubicBezTo>
                <a:cubicBezTo>
                  <a:pt x="138" y="15"/>
                  <a:pt x="137" y="15"/>
                  <a:pt x="136" y="16"/>
                </a:cubicBezTo>
                <a:cubicBezTo>
                  <a:pt x="134" y="12"/>
                  <a:pt x="130" y="9"/>
                  <a:pt x="128" y="8"/>
                </a:cubicBezTo>
                <a:cubicBezTo>
                  <a:pt x="133" y="6"/>
                  <a:pt x="137" y="5"/>
                  <a:pt x="137" y="5"/>
                </a:cubicBezTo>
                <a:cubicBezTo>
                  <a:pt x="133" y="6"/>
                  <a:pt x="130" y="7"/>
                  <a:pt x="127" y="8"/>
                </a:cubicBezTo>
                <a:cubicBezTo>
                  <a:pt x="127" y="8"/>
                  <a:pt x="126" y="8"/>
                  <a:pt x="126" y="8"/>
                </a:cubicBezTo>
                <a:cubicBezTo>
                  <a:pt x="127" y="8"/>
                  <a:pt x="127" y="7"/>
                  <a:pt x="127" y="7"/>
                </a:cubicBezTo>
                <a:cubicBezTo>
                  <a:pt x="127" y="8"/>
                  <a:pt x="127" y="8"/>
                  <a:pt x="126" y="8"/>
                </a:cubicBezTo>
                <a:cubicBezTo>
                  <a:pt x="125" y="7"/>
                  <a:pt x="124" y="7"/>
                  <a:pt x="124" y="7"/>
                </a:cubicBezTo>
                <a:cubicBezTo>
                  <a:pt x="125" y="7"/>
                  <a:pt x="125" y="7"/>
                  <a:pt x="126" y="8"/>
                </a:cubicBezTo>
                <a:cubicBezTo>
                  <a:pt x="125" y="8"/>
                  <a:pt x="124" y="8"/>
                  <a:pt x="123" y="8"/>
                </a:cubicBezTo>
                <a:cubicBezTo>
                  <a:pt x="121" y="6"/>
                  <a:pt x="117" y="5"/>
                  <a:pt x="113" y="3"/>
                </a:cubicBezTo>
                <a:cubicBezTo>
                  <a:pt x="113" y="3"/>
                  <a:pt x="118" y="5"/>
                  <a:pt x="123" y="8"/>
                </a:cubicBezTo>
                <a:cubicBezTo>
                  <a:pt x="119" y="9"/>
                  <a:pt x="117" y="10"/>
                  <a:pt x="115" y="11"/>
                </a:cubicBezTo>
                <a:cubicBezTo>
                  <a:pt x="112" y="9"/>
                  <a:pt x="110" y="8"/>
                  <a:pt x="110" y="8"/>
                </a:cubicBezTo>
                <a:cubicBezTo>
                  <a:pt x="112" y="9"/>
                  <a:pt x="113" y="10"/>
                  <a:pt x="115" y="11"/>
                </a:cubicBezTo>
                <a:cubicBezTo>
                  <a:pt x="112" y="13"/>
                  <a:pt x="111" y="14"/>
                  <a:pt x="110" y="16"/>
                </a:cubicBezTo>
                <a:cubicBezTo>
                  <a:pt x="109" y="15"/>
                  <a:pt x="109" y="15"/>
                  <a:pt x="109" y="15"/>
                </a:cubicBezTo>
                <a:cubicBezTo>
                  <a:pt x="108" y="9"/>
                  <a:pt x="101" y="6"/>
                  <a:pt x="101" y="6"/>
                </a:cubicBezTo>
                <a:cubicBezTo>
                  <a:pt x="106" y="9"/>
                  <a:pt x="107" y="12"/>
                  <a:pt x="107" y="14"/>
                </a:cubicBezTo>
                <a:cubicBezTo>
                  <a:pt x="105" y="13"/>
                  <a:pt x="104" y="13"/>
                  <a:pt x="104" y="13"/>
                </a:cubicBezTo>
                <a:cubicBezTo>
                  <a:pt x="105" y="13"/>
                  <a:pt x="106" y="14"/>
                  <a:pt x="107" y="14"/>
                </a:cubicBezTo>
                <a:cubicBezTo>
                  <a:pt x="106" y="15"/>
                  <a:pt x="106" y="15"/>
                  <a:pt x="106" y="16"/>
                </a:cubicBezTo>
                <a:cubicBezTo>
                  <a:pt x="105" y="15"/>
                  <a:pt x="104" y="15"/>
                  <a:pt x="103" y="14"/>
                </a:cubicBezTo>
                <a:cubicBezTo>
                  <a:pt x="102" y="12"/>
                  <a:pt x="101" y="11"/>
                  <a:pt x="100" y="10"/>
                </a:cubicBezTo>
                <a:cubicBezTo>
                  <a:pt x="102" y="9"/>
                  <a:pt x="103" y="8"/>
                  <a:pt x="103" y="8"/>
                </a:cubicBezTo>
                <a:cubicBezTo>
                  <a:pt x="102" y="9"/>
                  <a:pt x="101" y="9"/>
                  <a:pt x="100" y="10"/>
                </a:cubicBezTo>
                <a:cubicBezTo>
                  <a:pt x="96" y="6"/>
                  <a:pt x="91" y="5"/>
                  <a:pt x="91" y="5"/>
                </a:cubicBezTo>
                <a:cubicBezTo>
                  <a:pt x="95" y="7"/>
                  <a:pt x="97" y="8"/>
                  <a:pt x="99" y="10"/>
                </a:cubicBezTo>
                <a:cubicBezTo>
                  <a:pt x="98" y="10"/>
                  <a:pt x="97" y="10"/>
                  <a:pt x="97" y="11"/>
                </a:cubicBezTo>
                <a:cubicBezTo>
                  <a:pt x="97" y="11"/>
                  <a:pt x="96" y="10"/>
                  <a:pt x="96" y="10"/>
                </a:cubicBezTo>
                <a:cubicBezTo>
                  <a:pt x="93" y="8"/>
                  <a:pt x="88" y="4"/>
                  <a:pt x="80" y="1"/>
                </a:cubicBezTo>
                <a:cubicBezTo>
                  <a:pt x="81" y="2"/>
                  <a:pt x="90" y="5"/>
                  <a:pt x="95" y="11"/>
                </a:cubicBezTo>
                <a:cubicBezTo>
                  <a:pt x="94" y="12"/>
                  <a:pt x="93" y="12"/>
                  <a:pt x="93" y="12"/>
                </a:cubicBezTo>
                <a:cubicBezTo>
                  <a:pt x="92" y="12"/>
                  <a:pt x="92" y="12"/>
                  <a:pt x="92" y="12"/>
                </a:cubicBezTo>
                <a:cubicBezTo>
                  <a:pt x="92" y="12"/>
                  <a:pt x="92" y="12"/>
                  <a:pt x="92" y="12"/>
                </a:cubicBezTo>
                <a:cubicBezTo>
                  <a:pt x="92" y="12"/>
                  <a:pt x="92" y="12"/>
                  <a:pt x="92" y="12"/>
                </a:cubicBezTo>
                <a:cubicBezTo>
                  <a:pt x="91" y="11"/>
                  <a:pt x="90" y="11"/>
                  <a:pt x="89" y="10"/>
                </a:cubicBezTo>
                <a:cubicBezTo>
                  <a:pt x="89" y="10"/>
                  <a:pt x="90" y="11"/>
                  <a:pt x="92" y="12"/>
                </a:cubicBezTo>
                <a:cubicBezTo>
                  <a:pt x="90" y="12"/>
                  <a:pt x="89" y="13"/>
                  <a:pt x="88" y="13"/>
                </a:cubicBezTo>
                <a:cubicBezTo>
                  <a:pt x="85" y="11"/>
                  <a:pt x="81" y="9"/>
                  <a:pt x="79" y="7"/>
                </a:cubicBezTo>
                <a:cubicBezTo>
                  <a:pt x="80" y="7"/>
                  <a:pt x="81" y="7"/>
                  <a:pt x="81" y="7"/>
                </a:cubicBezTo>
                <a:cubicBezTo>
                  <a:pt x="80" y="7"/>
                  <a:pt x="80" y="7"/>
                  <a:pt x="79" y="7"/>
                </a:cubicBezTo>
                <a:cubicBezTo>
                  <a:pt x="78" y="7"/>
                  <a:pt x="78" y="7"/>
                  <a:pt x="77" y="6"/>
                </a:cubicBezTo>
                <a:cubicBezTo>
                  <a:pt x="78" y="6"/>
                  <a:pt x="79" y="6"/>
                  <a:pt x="79" y="6"/>
                </a:cubicBezTo>
                <a:cubicBezTo>
                  <a:pt x="78" y="6"/>
                  <a:pt x="78" y="6"/>
                  <a:pt x="77" y="6"/>
                </a:cubicBezTo>
                <a:cubicBezTo>
                  <a:pt x="77" y="6"/>
                  <a:pt x="77" y="6"/>
                  <a:pt x="77" y="6"/>
                </a:cubicBezTo>
                <a:cubicBezTo>
                  <a:pt x="77" y="6"/>
                  <a:pt x="77" y="6"/>
                  <a:pt x="77" y="6"/>
                </a:cubicBezTo>
                <a:cubicBezTo>
                  <a:pt x="70" y="7"/>
                  <a:pt x="66" y="10"/>
                  <a:pt x="64" y="12"/>
                </a:cubicBezTo>
                <a:cubicBezTo>
                  <a:pt x="64" y="12"/>
                  <a:pt x="64" y="12"/>
                  <a:pt x="64" y="12"/>
                </a:cubicBezTo>
                <a:cubicBezTo>
                  <a:pt x="64" y="12"/>
                  <a:pt x="64" y="12"/>
                  <a:pt x="64" y="12"/>
                </a:cubicBezTo>
                <a:cubicBezTo>
                  <a:pt x="63" y="13"/>
                  <a:pt x="62" y="14"/>
                  <a:pt x="62" y="15"/>
                </a:cubicBezTo>
                <a:cubicBezTo>
                  <a:pt x="61" y="15"/>
                  <a:pt x="61" y="15"/>
                  <a:pt x="61" y="15"/>
                </a:cubicBezTo>
                <a:cubicBezTo>
                  <a:pt x="61" y="14"/>
                  <a:pt x="60" y="13"/>
                  <a:pt x="60" y="12"/>
                </a:cubicBezTo>
                <a:cubicBezTo>
                  <a:pt x="64" y="10"/>
                  <a:pt x="67" y="9"/>
                  <a:pt x="67" y="9"/>
                </a:cubicBezTo>
                <a:cubicBezTo>
                  <a:pt x="64" y="10"/>
                  <a:pt x="62" y="11"/>
                  <a:pt x="60" y="12"/>
                </a:cubicBezTo>
                <a:cubicBezTo>
                  <a:pt x="60" y="11"/>
                  <a:pt x="59" y="10"/>
                  <a:pt x="59" y="9"/>
                </a:cubicBezTo>
                <a:cubicBezTo>
                  <a:pt x="59" y="9"/>
                  <a:pt x="60" y="9"/>
                  <a:pt x="60" y="9"/>
                </a:cubicBezTo>
                <a:cubicBezTo>
                  <a:pt x="59" y="9"/>
                  <a:pt x="59" y="9"/>
                  <a:pt x="59" y="9"/>
                </a:cubicBezTo>
                <a:cubicBezTo>
                  <a:pt x="56" y="6"/>
                  <a:pt x="53" y="4"/>
                  <a:pt x="53" y="4"/>
                </a:cubicBezTo>
                <a:cubicBezTo>
                  <a:pt x="56" y="6"/>
                  <a:pt x="57" y="8"/>
                  <a:pt x="58" y="10"/>
                </a:cubicBezTo>
                <a:cubicBezTo>
                  <a:pt x="57" y="10"/>
                  <a:pt x="55" y="11"/>
                  <a:pt x="54" y="11"/>
                </a:cubicBezTo>
                <a:cubicBezTo>
                  <a:pt x="52" y="8"/>
                  <a:pt x="49" y="6"/>
                  <a:pt x="47" y="5"/>
                </a:cubicBezTo>
                <a:cubicBezTo>
                  <a:pt x="51" y="3"/>
                  <a:pt x="56" y="2"/>
                  <a:pt x="56" y="2"/>
                </a:cubicBezTo>
                <a:cubicBezTo>
                  <a:pt x="52" y="3"/>
                  <a:pt x="49" y="4"/>
                  <a:pt x="46" y="5"/>
                </a:cubicBezTo>
                <a:cubicBezTo>
                  <a:pt x="46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5"/>
                  <a:pt x="45" y="5"/>
                  <a:pt x="45" y="5"/>
                </a:cubicBezTo>
                <a:cubicBezTo>
                  <a:pt x="44" y="4"/>
                  <a:pt x="43" y="4"/>
                  <a:pt x="43" y="4"/>
                </a:cubicBezTo>
                <a:cubicBezTo>
                  <a:pt x="43" y="4"/>
                  <a:pt x="44" y="5"/>
                  <a:pt x="44" y="5"/>
                </a:cubicBezTo>
                <a:cubicBezTo>
                  <a:pt x="44" y="5"/>
                  <a:pt x="43" y="5"/>
                  <a:pt x="42" y="5"/>
                </a:cubicBezTo>
                <a:cubicBezTo>
                  <a:pt x="40" y="4"/>
                  <a:pt x="36" y="2"/>
                  <a:pt x="32" y="0"/>
                </a:cubicBezTo>
                <a:cubicBezTo>
                  <a:pt x="32" y="0"/>
                  <a:pt x="37" y="2"/>
                  <a:pt x="41" y="5"/>
                </a:cubicBezTo>
                <a:cubicBezTo>
                  <a:pt x="38" y="6"/>
                  <a:pt x="36" y="7"/>
                  <a:pt x="34" y="8"/>
                </a:cubicBezTo>
                <a:cubicBezTo>
                  <a:pt x="31" y="6"/>
                  <a:pt x="29" y="5"/>
                  <a:pt x="29" y="5"/>
                </a:cubicBezTo>
                <a:cubicBezTo>
                  <a:pt x="31" y="7"/>
                  <a:pt x="32" y="7"/>
                  <a:pt x="34" y="8"/>
                </a:cubicBezTo>
                <a:cubicBezTo>
                  <a:pt x="32" y="10"/>
                  <a:pt x="30" y="11"/>
                  <a:pt x="30" y="12"/>
                </a:cubicBezTo>
                <a:cubicBezTo>
                  <a:pt x="29" y="12"/>
                  <a:pt x="29" y="13"/>
                  <a:pt x="28" y="13"/>
                </a:cubicBezTo>
                <a:cubicBezTo>
                  <a:pt x="28" y="13"/>
                  <a:pt x="28" y="13"/>
                  <a:pt x="28" y="12"/>
                </a:cubicBezTo>
                <a:cubicBezTo>
                  <a:pt x="28" y="12"/>
                  <a:pt x="28" y="12"/>
                  <a:pt x="28" y="12"/>
                </a:cubicBezTo>
                <a:cubicBezTo>
                  <a:pt x="28" y="12"/>
                  <a:pt x="29" y="12"/>
                  <a:pt x="29" y="11"/>
                </a:cubicBezTo>
                <a:cubicBezTo>
                  <a:pt x="29" y="11"/>
                  <a:pt x="30" y="12"/>
                  <a:pt x="30" y="12"/>
                </a:cubicBezTo>
                <a:cubicBezTo>
                  <a:pt x="30" y="11"/>
                  <a:pt x="30" y="11"/>
                  <a:pt x="30" y="11"/>
                </a:cubicBezTo>
                <a:cubicBezTo>
                  <a:pt x="29" y="11"/>
                  <a:pt x="28" y="10"/>
                  <a:pt x="28" y="10"/>
                </a:cubicBezTo>
                <a:cubicBezTo>
                  <a:pt x="31" y="9"/>
                  <a:pt x="33" y="8"/>
                  <a:pt x="33" y="8"/>
                </a:cubicBezTo>
                <a:cubicBezTo>
                  <a:pt x="31" y="9"/>
                  <a:pt x="29" y="9"/>
                  <a:pt x="28" y="10"/>
                </a:cubicBezTo>
                <a:cubicBezTo>
                  <a:pt x="27" y="10"/>
                  <a:pt x="27" y="10"/>
                  <a:pt x="27" y="9"/>
                </a:cubicBezTo>
                <a:cubicBezTo>
                  <a:pt x="25" y="7"/>
                  <a:pt x="23" y="5"/>
                  <a:pt x="21" y="4"/>
                </a:cubicBezTo>
                <a:cubicBezTo>
                  <a:pt x="21" y="4"/>
                  <a:pt x="21" y="4"/>
                  <a:pt x="21" y="4"/>
                </a:cubicBezTo>
                <a:cubicBezTo>
                  <a:pt x="23" y="6"/>
                  <a:pt x="25" y="7"/>
                  <a:pt x="25" y="9"/>
                </a:cubicBezTo>
                <a:cubicBezTo>
                  <a:pt x="24" y="8"/>
                  <a:pt x="22" y="8"/>
                  <a:pt x="21" y="7"/>
                </a:cubicBezTo>
                <a:cubicBezTo>
                  <a:pt x="21" y="7"/>
                  <a:pt x="23" y="8"/>
                  <a:pt x="25" y="9"/>
                </a:cubicBezTo>
                <a:cubicBezTo>
                  <a:pt x="25" y="10"/>
                  <a:pt x="26" y="10"/>
                  <a:pt x="26" y="11"/>
                </a:cubicBezTo>
                <a:cubicBezTo>
                  <a:pt x="25" y="11"/>
                  <a:pt x="25" y="11"/>
                  <a:pt x="25" y="11"/>
                </a:cubicBezTo>
                <a:cubicBezTo>
                  <a:pt x="23" y="11"/>
                  <a:pt x="23" y="11"/>
                  <a:pt x="23" y="11"/>
                </a:cubicBezTo>
                <a:cubicBezTo>
                  <a:pt x="23" y="11"/>
                  <a:pt x="24" y="11"/>
                  <a:pt x="24" y="11"/>
                </a:cubicBezTo>
                <a:cubicBezTo>
                  <a:pt x="24" y="12"/>
                  <a:pt x="23" y="12"/>
                  <a:pt x="23" y="12"/>
                </a:cubicBezTo>
                <a:cubicBezTo>
                  <a:pt x="23" y="12"/>
                  <a:pt x="23" y="12"/>
                  <a:pt x="22" y="12"/>
                </a:cubicBezTo>
                <a:cubicBezTo>
                  <a:pt x="22" y="11"/>
                  <a:pt x="22" y="11"/>
                  <a:pt x="21" y="10"/>
                </a:cubicBezTo>
                <a:cubicBezTo>
                  <a:pt x="21" y="11"/>
                  <a:pt x="21" y="12"/>
                  <a:pt x="21" y="13"/>
                </a:cubicBezTo>
                <a:cubicBezTo>
                  <a:pt x="19" y="12"/>
                  <a:pt x="18" y="12"/>
                  <a:pt x="18" y="12"/>
                </a:cubicBezTo>
                <a:cubicBezTo>
                  <a:pt x="19" y="12"/>
                  <a:pt x="20" y="13"/>
                  <a:pt x="21" y="14"/>
                </a:cubicBezTo>
                <a:cubicBezTo>
                  <a:pt x="21" y="14"/>
                  <a:pt x="21" y="14"/>
                  <a:pt x="21" y="15"/>
                </a:cubicBezTo>
                <a:cubicBezTo>
                  <a:pt x="21" y="15"/>
                  <a:pt x="21" y="15"/>
                  <a:pt x="20" y="15"/>
                </a:cubicBezTo>
                <a:cubicBezTo>
                  <a:pt x="19" y="16"/>
                  <a:pt x="18" y="16"/>
                  <a:pt x="17" y="17"/>
                </a:cubicBezTo>
                <a:cubicBezTo>
                  <a:pt x="15" y="14"/>
                  <a:pt x="13" y="12"/>
                  <a:pt x="12" y="11"/>
                </a:cubicBezTo>
                <a:cubicBezTo>
                  <a:pt x="16" y="9"/>
                  <a:pt x="19" y="7"/>
                  <a:pt x="19" y="7"/>
                </a:cubicBezTo>
                <a:cubicBezTo>
                  <a:pt x="16" y="8"/>
                  <a:pt x="13" y="9"/>
                  <a:pt x="11" y="10"/>
                </a:cubicBezTo>
                <a:cubicBezTo>
                  <a:pt x="11" y="10"/>
                  <a:pt x="10" y="10"/>
                  <a:pt x="10" y="10"/>
                </a:cubicBezTo>
                <a:cubicBezTo>
                  <a:pt x="11" y="10"/>
                  <a:pt x="11" y="10"/>
                  <a:pt x="11" y="11"/>
                </a:cubicBezTo>
                <a:cubicBezTo>
                  <a:pt x="10" y="11"/>
                  <a:pt x="8" y="12"/>
                  <a:pt x="7" y="12"/>
                </a:cubicBezTo>
                <a:cubicBezTo>
                  <a:pt x="7" y="12"/>
                  <a:pt x="6" y="12"/>
                  <a:pt x="6" y="12"/>
                </a:cubicBezTo>
                <a:cubicBezTo>
                  <a:pt x="9" y="11"/>
                  <a:pt x="11" y="10"/>
                  <a:pt x="11" y="10"/>
                </a:cubicBezTo>
                <a:cubicBezTo>
                  <a:pt x="9" y="11"/>
                  <a:pt x="7" y="11"/>
                  <a:pt x="5" y="12"/>
                </a:cubicBezTo>
                <a:cubicBezTo>
                  <a:pt x="3" y="10"/>
                  <a:pt x="1" y="10"/>
                  <a:pt x="1" y="10"/>
                </a:cubicBezTo>
                <a:cubicBezTo>
                  <a:pt x="3" y="11"/>
                  <a:pt x="4" y="11"/>
                  <a:pt x="5" y="12"/>
                </a:cubicBezTo>
                <a:cubicBezTo>
                  <a:pt x="4" y="12"/>
                  <a:pt x="4" y="12"/>
                  <a:pt x="3" y="12"/>
                </a:cubicBezTo>
                <a:cubicBezTo>
                  <a:pt x="2" y="12"/>
                  <a:pt x="1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1" y="12"/>
                  <a:pt x="1" y="12"/>
                  <a:pt x="2" y="13"/>
                </a:cubicBezTo>
                <a:cubicBezTo>
                  <a:pt x="1" y="13"/>
                  <a:pt x="1" y="14"/>
                  <a:pt x="0" y="14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5"/>
                  <a:pt x="1" y="16"/>
                  <a:pt x="2" y="16"/>
                </a:cubicBezTo>
                <a:cubicBezTo>
                  <a:pt x="1" y="17"/>
                  <a:pt x="1" y="17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2"/>
                  <a:pt x="0" y="22"/>
                  <a:pt x="0" y="22"/>
                </a:cubicBezTo>
                <a:close/>
                <a:moveTo>
                  <a:pt x="148" y="24"/>
                </a:moveTo>
                <a:cubicBezTo>
                  <a:pt x="148" y="22"/>
                  <a:pt x="149" y="20"/>
                  <a:pt x="149" y="19"/>
                </a:cubicBezTo>
                <a:cubicBezTo>
                  <a:pt x="150" y="20"/>
                  <a:pt x="150" y="20"/>
                  <a:pt x="150" y="20"/>
                </a:cubicBezTo>
                <a:cubicBezTo>
                  <a:pt x="148" y="22"/>
                  <a:pt x="148" y="24"/>
                  <a:pt x="148" y="24"/>
                </a:cubicBezTo>
                <a:close/>
                <a:moveTo>
                  <a:pt x="150" y="18"/>
                </a:moveTo>
                <a:cubicBezTo>
                  <a:pt x="151" y="17"/>
                  <a:pt x="152" y="16"/>
                  <a:pt x="153" y="15"/>
                </a:cubicBezTo>
                <a:cubicBezTo>
                  <a:pt x="154" y="16"/>
                  <a:pt x="154" y="16"/>
                  <a:pt x="155" y="17"/>
                </a:cubicBezTo>
                <a:cubicBezTo>
                  <a:pt x="153" y="18"/>
                  <a:pt x="152" y="19"/>
                  <a:pt x="151" y="20"/>
                </a:cubicBezTo>
                <a:cubicBezTo>
                  <a:pt x="151" y="19"/>
                  <a:pt x="150" y="19"/>
                  <a:pt x="150" y="18"/>
                </a:cubicBezTo>
                <a:close/>
                <a:moveTo>
                  <a:pt x="152" y="22"/>
                </a:moveTo>
                <a:cubicBezTo>
                  <a:pt x="152" y="22"/>
                  <a:pt x="152" y="22"/>
                  <a:pt x="152" y="22"/>
                </a:cubicBezTo>
                <a:cubicBezTo>
                  <a:pt x="153" y="20"/>
                  <a:pt x="154" y="19"/>
                  <a:pt x="156" y="17"/>
                </a:cubicBezTo>
                <a:cubicBezTo>
                  <a:pt x="156" y="18"/>
                  <a:pt x="157" y="18"/>
                  <a:pt x="157" y="19"/>
                </a:cubicBezTo>
                <a:cubicBezTo>
                  <a:pt x="157" y="19"/>
                  <a:pt x="157" y="19"/>
                  <a:pt x="157" y="19"/>
                </a:cubicBezTo>
                <a:cubicBezTo>
                  <a:pt x="156" y="19"/>
                  <a:pt x="156" y="18"/>
                  <a:pt x="155" y="18"/>
                </a:cubicBezTo>
                <a:cubicBezTo>
                  <a:pt x="155" y="18"/>
                  <a:pt x="156" y="18"/>
                  <a:pt x="157" y="19"/>
                </a:cubicBezTo>
                <a:cubicBezTo>
                  <a:pt x="154" y="20"/>
                  <a:pt x="153" y="21"/>
                  <a:pt x="152" y="22"/>
                </a:cubicBezTo>
                <a:close/>
                <a:moveTo>
                  <a:pt x="157" y="19"/>
                </a:moveTo>
                <a:cubicBezTo>
                  <a:pt x="158" y="19"/>
                  <a:pt x="158" y="20"/>
                  <a:pt x="159" y="20"/>
                </a:cubicBezTo>
                <a:cubicBezTo>
                  <a:pt x="159" y="20"/>
                  <a:pt x="159" y="20"/>
                  <a:pt x="159" y="20"/>
                </a:cubicBezTo>
                <a:cubicBezTo>
                  <a:pt x="157" y="22"/>
                  <a:pt x="156" y="23"/>
                  <a:pt x="155" y="24"/>
                </a:cubicBezTo>
                <a:cubicBezTo>
                  <a:pt x="153" y="22"/>
                  <a:pt x="155" y="20"/>
                  <a:pt x="157" y="19"/>
                </a:cubicBezTo>
                <a:close/>
                <a:moveTo>
                  <a:pt x="157" y="19"/>
                </a:moveTo>
                <a:cubicBezTo>
                  <a:pt x="157" y="19"/>
                  <a:pt x="157" y="19"/>
                  <a:pt x="158" y="19"/>
                </a:cubicBezTo>
                <a:cubicBezTo>
                  <a:pt x="158" y="19"/>
                  <a:pt x="158" y="19"/>
                  <a:pt x="158" y="19"/>
                </a:cubicBezTo>
                <a:cubicBezTo>
                  <a:pt x="158" y="19"/>
                  <a:pt x="158" y="19"/>
                  <a:pt x="157" y="19"/>
                </a:cubicBezTo>
                <a:close/>
                <a:moveTo>
                  <a:pt x="158" y="27"/>
                </a:moveTo>
                <a:cubicBezTo>
                  <a:pt x="157" y="27"/>
                  <a:pt x="157" y="28"/>
                  <a:pt x="156" y="28"/>
                </a:cubicBezTo>
                <a:cubicBezTo>
                  <a:pt x="156" y="28"/>
                  <a:pt x="156" y="27"/>
                  <a:pt x="156" y="27"/>
                </a:cubicBezTo>
                <a:cubicBezTo>
                  <a:pt x="157" y="27"/>
                  <a:pt x="157" y="27"/>
                  <a:pt x="157" y="27"/>
                </a:cubicBezTo>
                <a:cubicBezTo>
                  <a:pt x="157" y="27"/>
                  <a:pt x="157" y="27"/>
                  <a:pt x="157" y="26"/>
                </a:cubicBezTo>
                <a:cubicBezTo>
                  <a:pt x="157" y="27"/>
                  <a:pt x="158" y="27"/>
                  <a:pt x="158" y="27"/>
                </a:cubicBezTo>
                <a:cubicBezTo>
                  <a:pt x="158" y="27"/>
                  <a:pt x="158" y="27"/>
                  <a:pt x="158" y="27"/>
                </a:cubicBezTo>
                <a:close/>
                <a:moveTo>
                  <a:pt x="159" y="25"/>
                </a:moveTo>
                <a:cubicBezTo>
                  <a:pt x="159" y="26"/>
                  <a:pt x="159" y="26"/>
                  <a:pt x="158" y="26"/>
                </a:cubicBezTo>
                <a:cubicBezTo>
                  <a:pt x="158" y="26"/>
                  <a:pt x="157" y="26"/>
                  <a:pt x="157" y="26"/>
                </a:cubicBezTo>
                <a:cubicBezTo>
                  <a:pt x="158" y="24"/>
                  <a:pt x="159" y="23"/>
                  <a:pt x="160" y="21"/>
                </a:cubicBezTo>
                <a:cubicBezTo>
                  <a:pt x="161" y="22"/>
                  <a:pt x="161" y="23"/>
                  <a:pt x="162" y="23"/>
                </a:cubicBezTo>
                <a:cubicBezTo>
                  <a:pt x="161" y="24"/>
                  <a:pt x="160" y="25"/>
                  <a:pt x="159" y="25"/>
                </a:cubicBezTo>
                <a:cubicBezTo>
                  <a:pt x="159" y="25"/>
                  <a:pt x="159" y="25"/>
                  <a:pt x="159" y="25"/>
                </a:cubicBezTo>
                <a:cubicBezTo>
                  <a:pt x="159" y="25"/>
                  <a:pt x="159" y="25"/>
                  <a:pt x="159" y="25"/>
                </a:cubicBezTo>
                <a:close/>
                <a:moveTo>
                  <a:pt x="160" y="30"/>
                </a:moveTo>
                <a:cubicBezTo>
                  <a:pt x="160" y="30"/>
                  <a:pt x="160" y="30"/>
                  <a:pt x="160" y="30"/>
                </a:cubicBezTo>
                <a:cubicBezTo>
                  <a:pt x="160" y="30"/>
                  <a:pt x="161" y="30"/>
                  <a:pt x="161" y="30"/>
                </a:cubicBezTo>
                <a:cubicBezTo>
                  <a:pt x="161" y="30"/>
                  <a:pt x="161" y="30"/>
                  <a:pt x="160" y="30"/>
                </a:cubicBezTo>
                <a:close/>
                <a:moveTo>
                  <a:pt x="164" y="27"/>
                </a:moveTo>
                <a:cubicBezTo>
                  <a:pt x="163" y="27"/>
                  <a:pt x="163" y="27"/>
                  <a:pt x="163" y="26"/>
                </a:cubicBezTo>
                <a:cubicBezTo>
                  <a:pt x="163" y="26"/>
                  <a:pt x="163" y="27"/>
                  <a:pt x="163" y="27"/>
                </a:cubicBezTo>
                <a:cubicBezTo>
                  <a:pt x="163" y="27"/>
                  <a:pt x="163" y="27"/>
                  <a:pt x="163" y="27"/>
                </a:cubicBezTo>
                <a:cubicBezTo>
                  <a:pt x="163" y="27"/>
                  <a:pt x="162" y="28"/>
                  <a:pt x="162" y="28"/>
                </a:cubicBezTo>
                <a:cubicBezTo>
                  <a:pt x="162" y="28"/>
                  <a:pt x="161" y="27"/>
                  <a:pt x="161" y="27"/>
                </a:cubicBezTo>
                <a:cubicBezTo>
                  <a:pt x="161" y="27"/>
                  <a:pt x="162" y="27"/>
                  <a:pt x="162" y="26"/>
                </a:cubicBezTo>
                <a:cubicBezTo>
                  <a:pt x="163" y="26"/>
                  <a:pt x="163" y="26"/>
                  <a:pt x="164" y="26"/>
                </a:cubicBezTo>
                <a:cubicBezTo>
                  <a:pt x="164" y="26"/>
                  <a:pt x="164" y="26"/>
                  <a:pt x="164" y="26"/>
                </a:cubicBezTo>
                <a:cubicBezTo>
                  <a:pt x="164" y="27"/>
                  <a:pt x="164" y="27"/>
                  <a:pt x="164" y="27"/>
                </a:cubicBezTo>
                <a:close/>
                <a:moveTo>
                  <a:pt x="162" y="26"/>
                </a:moveTo>
                <a:cubicBezTo>
                  <a:pt x="163" y="25"/>
                  <a:pt x="163" y="25"/>
                  <a:pt x="163" y="25"/>
                </a:cubicBezTo>
                <a:cubicBezTo>
                  <a:pt x="163" y="25"/>
                  <a:pt x="163" y="25"/>
                  <a:pt x="164" y="25"/>
                </a:cubicBezTo>
                <a:cubicBezTo>
                  <a:pt x="163" y="26"/>
                  <a:pt x="163" y="26"/>
                  <a:pt x="162" y="26"/>
                </a:cubicBezTo>
                <a:close/>
                <a:moveTo>
                  <a:pt x="165" y="30"/>
                </a:moveTo>
                <a:cubicBezTo>
                  <a:pt x="165" y="30"/>
                  <a:pt x="165" y="31"/>
                  <a:pt x="164" y="31"/>
                </a:cubicBezTo>
                <a:cubicBezTo>
                  <a:pt x="164" y="31"/>
                  <a:pt x="164" y="30"/>
                  <a:pt x="164" y="30"/>
                </a:cubicBezTo>
                <a:cubicBezTo>
                  <a:pt x="164" y="30"/>
                  <a:pt x="165" y="29"/>
                  <a:pt x="165" y="28"/>
                </a:cubicBezTo>
                <a:cubicBezTo>
                  <a:pt x="165" y="28"/>
                  <a:pt x="165" y="29"/>
                  <a:pt x="165" y="29"/>
                </a:cubicBezTo>
                <a:cubicBezTo>
                  <a:pt x="165" y="29"/>
                  <a:pt x="165" y="29"/>
                  <a:pt x="165" y="29"/>
                </a:cubicBezTo>
                <a:cubicBezTo>
                  <a:pt x="165" y="30"/>
                  <a:pt x="165" y="30"/>
                  <a:pt x="165" y="30"/>
                </a:cubicBezTo>
                <a:close/>
                <a:moveTo>
                  <a:pt x="166" y="25"/>
                </a:moveTo>
                <a:cubicBezTo>
                  <a:pt x="166" y="25"/>
                  <a:pt x="165" y="25"/>
                  <a:pt x="165" y="25"/>
                </a:cubicBezTo>
                <a:cubicBezTo>
                  <a:pt x="165" y="25"/>
                  <a:pt x="164" y="24"/>
                  <a:pt x="164" y="24"/>
                </a:cubicBezTo>
                <a:cubicBezTo>
                  <a:pt x="164" y="24"/>
                  <a:pt x="164" y="24"/>
                  <a:pt x="164" y="24"/>
                </a:cubicBezTo>
                <a:cubicBezTo>
                  <a:pt x="165" y="24"/>
                  <a:pt x="165" y="25"/>
                  <a:pt x="166" y="25"/>
                </a:cubicBezTo>
                <a:cubicBezTo>
                  <a:pt x="166" y="25"/>
                  <a:pt x="166" y="25"/>
                  <a:pt x="166" y="25"/>
                </a:cubicBezTo>
                <a:close/>
                <a:moveTo>
                  <a:pt x="170" y="25"/>
                </a:moveTo>
                <a:cubicBezTo>
                  <a:pt x="170" y="25"/>
                  <a:pt x="170" y="25"/>
                  <a:pt x="170" y="26"/>
                </a:cubicBezTo>
                <a:cubicBezTo>
                  <a:pt x="170" y="26"/>
                  <a:pt x="169" y="26"/>
                  <a:pt x="169" y="26"/>
                </a:cubicBezTo>
                <a:cubicBezTo>
                  <a:pt x="169" y="26"/>
                  <a:pt x="168" y="26"/>
                  <a:pt x="168" y="26"/>
                </a:cubicBezTo>
                <a:cubicBezTo>
                  <a:pt x="169" y="25"/>
                  <a:pt x="169" y="25"/>
                  <a:pt x="170" y="25"/>
                </a:cubicBezTo>
                <a:close/>
                <a:moveTo>
                  <a:pt x="168" y="25"/>
                </a:moveTo>
                <a:cubicBezTo>
                  <a:pt x="168" y="25"/>
                  <a:pt x="169" y="24"/>
                  <a:pt x="169" y="24"/>
                </a:cubicBezTo>
                <a:cubicBezTo>
                  <a:pt x="169" y="24"/>
                  <a:pt x="169" y="24"/>
                  <a:pt x="169" y="25"/>
                </a:cubicBezTo>
                <a:cubicBezTo>
                  <a:pt x="169" y="25"/>
                  <a:pt x="168" y="25"/>
                  <a:pt x="168" y="25"/>
                </a:cubicBezTo>
                <a:close/>
                <a:moveTo>
                  <a:pt x="170" y="23"/>
                </a:moveTo>
                <a:cubicBezTo>
                  <a:pt x="171" y="23"/>
                  <a:pt x="171" y="22"/>
                  <a:pt x="172" y="22"/>
                </a:cubicBezTo>
                <a:cubicBezTo>
                  <a:pt x="172" y="22"/>
                  <a:pt x="173" y="23"/>
                  <a:pt x="173" y="23"/>
                </a:cubicBezTo>
                <a:cubicBezTo>
                  <a:pt x="172" y="24"/>
                  <a:pt x="171" y="24"/>
                  <a:pt x="170" y="24"/>
                </a:cubicBezTo>
                <a:cubicBezTo>
                  <a:pt x="170" y="24"/>
                  <a:pt x="170" y="24"/>
                  <a:pt x="170" y="23"/>
                </a:cubicBezTo>
                <a:close/>
                <a:moveTo>
                  <a:pt x="169" y="23"/>
                </a:moveTo>
                <a:cubicBezTo>
                  <a:pt x="168" y="22"/>
                  <a:pt x="168" y="22"/>
                  <a:pt x="167" y="21"/>
                </a:cubicBezTo>
                <a:cubicBezTo>
                  <a:pt x="168" y="21"/>
                  <a:pt x="169" y="20"/>
                  <a:pt x="170" y="19"/>
                </a:cubicBezTo>
                <a:cubicBezTo>
                  <a:pt x="170" y="20"/>
                  <a:pt x="171" y="21"/>
                  <a:pt x="172" y="22"/>
                </a:cubicBezTo>
                <a:cubicBezTo>
                  <a:pt x="171" y="22"/>
                  <a:pt x="170" y="23"/>
                  <a:pt x="169" y="23"/>
                </a:cubicBezTo>
                <a:close/>
                <a:moveTo>
                  <a:pt x="168" y="23"/>
                </a:moveTo>
                <a:cubicBezTo>
                  <a:pt x="167" y="22"/>
                  <a:pt x="167" y="22"/>
                  <a:pt x="166" y="22"/>
                </a:cubicBezTo>
                <a:cubicBezTo>
                  <a:pt x="166" y="22"/>
                  <a:pt x="166" y="22"/>
                  <a:pt x="167" y="21"/>
                </a:cubicBezTo>
                <a:cubicBezTo>
                  <a:pt x="167" y="22"/>
                  <a:pt x="167" y="22"/>
                  <a:pt x="168" y="23"/>
                </a:cubicBezTo>
                <a:close/>
                <a:moveTo>
                  <a:pt x="168" y="23"/>
                </a:moveTo>
                <a:cubicBezTo>
                  <a:pt x="168" y="24"/>
                  <a:pt x="167" y="24"/>
                  <a:pt x="167" y="24"/>
                </a:cubicBezTo>
                <a:cubicBezTo>
                  <a:pt x="166" y="24"/>
                  <a:pt x="165" y="24"/>
                  <a:pt x="165" y="23"/>
                </a:cubicBezTo>
                <a:cubicBezTo>
                  <a:pt x="165" y="23"/>
                  <a:pt x="165" y="22"/>
                  <a:pt x="166" y="22"/>
                </a:cubicBezTo>
                <a:cubicBezTo>
                  <a:pt x="167" y="23"/>
                  <a:pt x="168" y="23"/>
                  <a:pt x="168" y="23"/>
                </a:cubicBezTo>
                <a:close/>
                <a:moveTo>
                  <a:pt x="166" y="27"/>
                </a:moveTo>
                <a:cubicBezTo>
                  <a:pt x="166" y="26"/>
                  <a:pt x="166" y="26"/>
                  <a:pt x="167" y="26"/>
                </a:cubicBezTo>
                <a:cubicBezTo>
                  <a:pt x="167" y="26"/>
                  <a:pt x="167" y="26"/>
                  <a:pt x="167" y="26"/>
                </a:cubicBezTo>
                <a:cubicBezTo>
                  <a:pt x="167" y="26"/>
                  <a:pt x="168" y="27"/>
                  <a:pt x="168" y="27"/>
                </a:cubicBezTo>
                <a:cubicBezTo>
                  <a:pt x="168" y="27"/>
                  <a:pt x="167" y="28"/>
                  <a:pt x="167" y="28"/>
                </a:cubicBezTo>
                <a:cubicBezTo>
                  <a:pt x="167" y="27"/>
                  <a:pt x="167" y="27"/>
                  <a:pt x="166" y="27"/>
                </a:cubicBezTo>
                <a:close/>
                <a:moveTo>
                  <a:pt x="169" y="31"/>
                </a:moveTo>
                <a:cubicBezTo>
                  <a:pt x="169" y="31"/>
                  <a:pt x="169" y="31"/>
                  <a:pt x="169" y="31"/>
                </a:cubicBezTo>
                <a:cubicBezTo>
                  <a:pt x="168" y="30"/>
                  <a:pt x="168" y="29"/>
                  <a:pt x="168" y="29"/>
                </a:cubicBezTo>
                <a:cubicBezTo>
                  <a:pt x="168" y="28"/>
                  <a:pt x="168" y="28"/>
                  <a:pt x="168" y="28"/>
                </a:cubicBezTo>
                <a:cubicBezTo>
                  <a:pt x="168" y="28"/>
                  <a:pt x="169" y="28"/>
                  <a:pt x="169" y="28"/>
                </a:cubicBezTo>
                <a:cubicBezTo>
                  <a:pt x="169" y="29"/>
                  <a:pt x="169" y="30"/>
                  <a:pt x="169" y="31"/>
                </a:cubicBezTo>
                <a:close/>
                <a:moveTo>
                  <a:pt x="169" y="27"/>
                </a:moveTo>
                <a:cubicBezTo>
                  <a:pt x="170" y="27"/>
                  <a:pt x="170" y="26"/>
                  <a:pt x="170" y="26"/>
                </a:cubicBezTo>
                <a:cubicBezTo>
                  <a:pt x="171" y="27"/>
                  <a:pt x="171" y="28"/>
                  <a:pt x="172" y="29"/>
                </a:cubicBezTo>
                <a:cubicBezTo>
                  <a:pt x="171" y="28"/>
                  <a:pt x="170" y="28"/>
                  <a:pt x="169" y="27"/>
                </a:cubicBezTo>
                <a:close/>
                <a:moveTo>
                  <a:pt x="175" y="32"/>
                </a:moveTo>
                <a:cubicBezTo>
                  <a:pt x="175" y="32"/>
                  <a:pt x="175" y="32"/>
                  <a:pt x="175" y="32"/>
                </a:cubicBezTo>
                <a:cubicBezTo>
                  <a:pt x="175" y="29"/>
                  <a:pt x="173" y="27"/>
                  <a:pt x="172" y="25"/>
                </a:cubicBezTo>
                <a:cubicBezTo>
                  <a:pt x="172" y="25"/>
                  <a:pt x="173" y="24"/>
                  <a:pt x="173" y="24"/>
                </a:cubicBezTo>
                <a:cubicBezTo>
                  <a:pt x="172" y="25"/>
                  <a:pt x="172" y="25"/>
                  <a:pt x="171" y="25"/>
                </a:cubicBezTo>
                <a:cubicBezTo>
                  <a:pt x="171" y="25"/>
                  <a:pt x="171" y="25"/>
                  <a:pt x="171" y="25"/>
                </a:cubicBezTo>
                <a:cubicBezTo>
                  <a:pt x="171" y="25"/>
                  <a:pt x="171" y="24"/>
                  <a:pt x="171" y="24"/>
                </a:cubicBezTo>
                <a:cubicBezTo>
                  <a:pt x="171" y="24"/>
                  <a:pt x="172" y="24"/>
                  <a:pt x="173" y="23"/>
                </a:cubicBezTo>
                <a:cubicBezTo>
                  <a:pt x="175" y="26"/>
                  <a:pt x="176" y="29"/>
                  <a:pt x="176" y="32"/>
                </a:cubicBezTo>
                <a:cubicBezTo>
                  <a:pt x="176" y="32"/>
                  <a:pt x="176" y="32"/>
                  <a:pt x="175" y="32"/>
                </a:cubicBezTo>
                <a:close/>
                <a:moveTo>
                  <a:pt x="184" y="22"/>
                </a:moveTo>
                <a:cubicBezTo>
                  <a:pt x="185" y="23"/>
                  <a:pt x="186" y="24"/>
                  <a:pt x="187" y="24"/>
                </a:cubicBezTo>
                <a:cubicBezTo>
                  <a:pt x="187" y="24"/>
                  <a:pt x="186" y="25"/>
                  <a:pt x="186" y="25"/>
                </a:cubicBezTo>
                <a:cubicBezTo>
                  <a:pt x="185" y="25"/>
                  <a:pt x="185" y="24"/>
                  <a:pt x="185" y="24"/>
                </a:cubicBezTo>
                <a:cubicBezTo>
                  <a:pt x="185" y="24"/>
                  <a:pt x="184" y="23"/>
                  <a:pt x="184" y="22"/>
                </a:cubicBezTo>
                <a:close/>
                <a:moveTo>
                  <a:pt x="186" y="28"/>
                </a:moveTo>
                <a:cubicBezTo>
                  <a:pt x="186" y="28"/>
                  <a:pt x="185" y="28"/>
                  <a:pt x="185" y="29"/>
                </a:cubicBezTo>
                <a:cubicBezTo>
                  <a:pt x="185" y="28"/>
                  <a:pt x="185" y="27"/>
                  <a:pt x="185" y="26"/>
                </a:cubicBezTo>
                <a:cubicBezTo>
                  <a:pt x="185" y="26"/>
                  <a:pt x="186" y="26"/>
                  <a:pt x="186" y="26"/>
                </a:cubicBezTo>
                <a:cubicBezTo>
                  <a:pt x="186" y="26"/>
                  <a:pt x="186" y="27"/>
                  <a:pt x="186" y="27"/>
                </a:cubicBezTo>
                <a:cubicBezTo>
                  <a:pt x="186" y="27"/>
                  <a:pt x="186" y="28"/>
                  <a:pt x="186" y="28"/>
                </a:cubicBezTo>
                <a:close/>
                <a:moveTo>
                  <a:pt x="187" y="25"/>
                </a:moveTo>
                <a:cubicBezTo>
                  <a:pt x="187" y="25"/>
                  <a:pt x="187" y="25"/>
                  <a:pt x="187" y="25"/>
                </a:cubicBezTo>
                <a:cubicBezTo>
                  <a:pt x="187" y="25"/>
                  <a:pt x="187" y="25"/>
                  <a:pt x="187" y="25"/>
                </a:cubicBezTo>
                <a:cubicBezTo>
                  <a:pt x="187" y="26"/>
                  <a:pt x="187" y="26"/>
                  <a:pt x="187" y="26"/>
                </a:cubicBezTo>
                <a:cubicBezTo>
                  <a:pt x="187" y="26"/>
                  <a:pt x="187" y="26"/>
                  <a:pt x="186" y="26"/>
                </a:cubicBezTo>
                <a:cubicBezTo>
                  <a:pt x="187" y="25"/>
                  <a:pt x="187" y="25"/>
                  <a:pt x="187" y="25"/>
                </a:cubicBezTo>
                <a:cubicBezTo>
                  <a:pt x="187" y="25"/>
                  <a:pt x="187" y="25"/>
                  <a:pt x="188" y="25"/>
                </a:cubicBezTo>
                <a:cubicBezTo>
                  <a:pt x="188" y="25"/>
                  <a:pt x="187" y="25"/>
                  <a:pt x="187" y="25"/>
                </a:cubicBezTo>
                <a:close/>
                <a:moveTo>
                  <a:pt x="188" y="30"/>
                </a:moveTo>
                <a:cubicBezTo>
                  <a:pt x="188" y="30"/>
                  <a:pt x="188" y="30"/>
                  <a:pt x="188" y="29"/>
                </a:cubicBezTo>
                <a:cubicBezTo>
                  <a:pt x="188" y="30"/>
                  <a:pt x="189" y="30"/>
                  <a:pt x="189" y="30"/>
                </a:cubicBezTo>
                <a:cubicBezTo>
                  <a:pt x="188" y="30"/>
                  <a:pt x="188" y="30"/>
                  <a:pt x="188" y="30"/>
                </a:cubicBezTo>
                <a:close/>
                <a:moveTo>
                  <a:pt x="191" y="27"/>
                </a:moveTo>
                <a:cubicBezTo>
                  <a:pt x="191" y="27"/>
                  <a:pt x="191" y="27"/>
                  <a:pt x="191" y="27"/>
                </a:cubicBezTo>
                <a:cubicBezTo>
                  <a:pt x="191" y="27"/>
                  <a:pt x="191" y="26"/>
                  <a:pt x="190" y="26"/>
                </a:cubicBezTo>
                <a:cubicBezTo>
                  <a:pt x="190" y="26"/>
                  <a:pt x="191" y="26"/>
                  <a:pt x="191" y="26"/>
                </a:cubicBezTo>
                <a:cubicBezTo>
                  <a:pt x="191" y="26"/>
                  <a:pt x="191" y="26"/>
                  <a:pt x="192" y="26"/>
                </a:cubicBezTo>
                <a:cubicBezTo>
                  <a:pt x="192" y="27"/>
                  <a:pt x="191" y="27"/>
                  <a:pt x="191" y="27"/>
                </a:cubicBezTo>
                <a:close/>
                <a:moveTo>
                  <a:pt x="192" y="26"/>
                </a:moveTo>
                <a:cubicBezTo>
                  <a:pt x="192" y="26"/>
                  <a:pt x="191" y="26"/>
                  <a:pt x="191" y="26"/>
                </a:cubicBezTo>
                <a:cubicBezTo>
                  <a:pt x="192" y="25"/>
                  <a:pt x="192" y="25"/>
                  <a:pt x="193" y="24"/>
                </a:cubicBezTo>
                <a:cubicBezTo>
                  <a:pt x="193" y="25"/>
                  <a:pt x="193" y="25"/>
                  <a:pt x="193" y="25"/>
                </a:cubicBezTo>
                <a:cubicBezTo>
                  <a:pt x="193" y="25"/>
                  <a:pt x="192" y="26"/>
                  <a:pt x="192" y="26"/>
                </a:cubicBezTo>
                <a:close/>
                <a:moveTo>
                  <a:pt x="193" y="29"/>
                </a:moveTo>
                <a:cubicBezTo>
                  <a:pt x="193" y="29"/>
                  <a:pt x="193" y="29"/>
                  <a:pt x="193" y="29"/>
                </a:cubicBezTo>
                <a:cubicBezTo>
                  <a:pt x="193" y="29"/>
                  <a:pt x="193" y="28"/>
                  <a:pt x="193" y="28"/>
                </a:cubicBezTo>
                <a:cubicBezTo>
                  <a:pt x="194" y="28"/>
                  <a:pt x="194" y="29"/>
                  <a:pt x="195" y="29"/>
                </a:cubicBezTo>
                <a:cubicBezTo>
                  <a:pt x="194" y="29"/>
                  <a:pt x="194" y="29"/>
                  <a:pt x="193" y="29"/>
                </a:cubicBezTo>
                <a:close/>
                <a:moveTo>
                  <a:pt x="194" y="27"/>
                </a:moveTo>
                <a:cubicBezTo>
                  <a:pt x="194" y="27"/>
                  <a:pt x="194" y="27"/>
                  <a:pt x="195" y="26"/>
                </a:cubicBezTo>
                <a:cubicBezTo>
                  <a:pt x="195" y="27"/>
                  <a:pt x="195" y="27"/>
                  <a:pt x="195" y="28"/>
                </a:cubicBezTo>
                <a:cubicBezTo>
                  <a:pt x="195" y="28"/>
                  <a:pt x="194" y="27"/>
                  <a:pt x="194" y="27"/>
                </a:cubicBezTo>
                <a:close/>
                <a:moveTo>
                  <a:pt x="196" y="28"/>
                </a:moveTo>
                <a:cubicBezTo>
                  <a:pt x="196" y="27"/>
                  <a:pt x="195" y="27"/>
                  <a:pt x="195" y="26"/>
                </a:cubicBezTo>
                <a:cubicBezTo>
                  <a:pt x="196" y="26"/>
                  <a:pt x="196" y="27"/>
                  <a:pt x="197" y="27"/>
                </a:cubicBezTo>
                <a:cubicBezTo>
                  <a:pt x="197" y="28"/>
                  <a:pt x="196" y="28"/>
                  <a:pt x="196" y="28"/>
                </a:cubicBezTo>
                <a:close/>
                <a:moveTo>
                  <a:pt x="201" y="24"/>
                </a:moveTo>
                <a:cubicBezTo>
                  <a:pt x="201" y="25"/>
                  <a:pt x="200" y="25"/>
                  <a:pt x="200" y="25"/>
                </a:cubicBezTo>
                <a:cubicBezTo>
                  <a:pt x="199" y="25"/>
                  <a:pt x="198" y="24"/>
                  <a:pt x="197" y="24"/>
                </a:cubicBezTo>
                <a:cubicBezTo>
                  <a:pt x="198" y="23"/>
                  <a:pt x="199" y="22"/>
                  <a:pt x="200" y="21"/>
                </a:cubicBezTo>
                <a:cubicBezTo>
                  <a:pt x="201" y="22"/>
                  <a:pt x="202" y="23"/>
                  <a:pt x="203" y="24"/>
                </a:cubicBezTo>
                <a:cubicBezTo>
                  <a:pt x="202" y="24"/>
                  <a:pt x="202" y="24"/>
                  <a:pt x="202" y="24"/>
                </a:cubicBezTo>
                <a:cubicBezTo>
                  <a:pt x="201" y="24"/>
                  <a:pt x="200" y="23"/>
                  <a:pt x="199" y="23"/>
                </a:cubicBezTo>
                <a:cubicBezTo>
                  <a:pt x="199" y="23"/>
                  <a:pt x="200" y="23"/>
                  <a:pt x="201" y="24"/>
                </a:cubicBezTo>
                <a:close/>
                <a:moveTo>
                  <a:pt x="199" y="26"/>
                </a:moveTo>
                <a:cubicBezTo>
                  <a:pt x="199" y="26"/>
                  <a:pt x="198" y="26"/>
                  <a:pt x="198" y="27"/>
                </a:cubicBezTo>
                <a:cubicBezTo>
                  <a:pt x="197" y="26"/>
                  <a:pt x="196" y="26"/>
                  <a:pt x="196" y="25"/>
                </a:cubicBezTo>
                <a:cubicBezTo>
                  <a:pt x="196" y="25"/>
                  <a:pt x="196" y="24"/>
                  <a:pt x="197" y="24"/>
                </a:cubicBezTo>
                <a:cubicBezTo>
                  <a:pt x="197" y="25"/>
                  <a:pt x="198" y="25"/>
                  <a:pt x="199" y="26"/>
                </a:cubicBezTo>
                <a:close/>
                <a:moveTo>
                  <a:pt x="198" y="29"/>
                </a:moveTo>
                <a:cubicBezTo>
                  <a:pt x="198" y="28"/>
                  <a:pt x="198" y="28"/>
                  <a:pt x="198" y="28"/>
                </a:cubicBezTo>
                <a:cubicBezTo>
                  <a:pt x="198" y="28"/>
                  <a:pt x="198" y="28"/>
                  <a:pt x="198" y="28"/>
                </a:cubicBezTo>
                <a:cubicBezTo>
                  <a:pt x="198" y="29"/>
                  <a:pt x="198" y="29"/>
                  <a:pt x="198" y="29"/>
                </a:cubicBezTo>
                <a:close/>
                <a:moveTo>
                  <a:pt x="201" y="28"/>
                </a:moveTo>
                <a:cubicBezTo>
                  <a:pt x="200" y="28"/>
                  <a:pt x="200" y="28"/>
                  <a:pt x="200" y="28"/>
                </a:cubicBezTo>
                <a:cubicBezTo>
                  <a:pt x="200" y="28"/>
                  <a:pt x="199" y="28"/>
                  <a:pt x="199" y="27"/>
                </a:cubicBezTo>
                <a:cubicBezTo>
                  <a:pt x="199" y="27"/>
                  <a:pt x="199" y="27"/>
                  <a:pt x="200" y="26"/>
                </a:cubicBezTo>
                <a:cubicBezTo>
                  <a:pt x="200" y="27"/>
                  <a:pt x="201" y="27"/>
                  <a:pt x="201" y="28"/>
                </a:cubicBezTo>
                <a:cubicBezTo>
                  <a:pt x="201" y="28"/>
                  <a:pt x="201" y="28"/>
                  <a:pt x="201" y="28"/>
                </a:cubicBezTo>
                <a:close/>
                <a:moveTo>
                  <a:pt x="201" y="26"/>
                </a:moveTo>
                <a:cubicBezTo>
                  <a:pt x="201" y="25"/>
                  <a:pt x="201" y="25"/>
                  <a:pt x="202" y="25"/>
                </a:cubicBezTo>
                <a:cubicBezTo>
                  <a:pt x="203" y="25"/>
                  <a:pt x="203" y="26"/>
                  <a:pt x="204" y="26"/>
                </a:cubicBezTo>
                <a:cubicBezTo>
                  <a:pt x="203" y="27"/>
                  <a:pt x="203" y="27"/>
                  <a:pt x="203" y="27"/>
                </a:cubicBezTo>
                <a:cubicBezTo>
                  <a:pt x="202" y="27"/>
                  <a:pt x="201" y="26"/>
                  <a:pt x="201" y="26"/>
                </a:cubicBezTo>
                <a:close/>
                <a:moveTo>
                  <a:pt x="204" y="28"/>
                </a:moveTo>
                <a:cubicBezTo>
                  <a:pt x="204" y="28"/>
                  <a:pt x="203" y="28"/>
                  <a:pt x="203" y="28"/>
                </a:cubicBezTo>
                <a:cubicBezTo>
                  <a:pt x="203" y="28"/>
                  <a:pt x="204" y="27"/>
                  <a:pt x="204" y="27"/>
                </a:cubicBezTo>
                <a:cubicBezTo>
                  <a:pt x="204" y="28"/>
                  <a:pt x="204" y="28"/>
                  <a:pt x="204" y="28"/>
                </a:cubicBezTo>
                <a:close/>
                <a:moveTo>
                  <a:pt x="202" y="24"/>
                </a:moveTo>
                <a:cubicBezTo>
                  <a:pt x="202" y="24"/>
                  <a:pt x="203" y="24"/>
                  <a:pt x="203" y="24"/>
                </a:cubicBezTo>
                <a:cubicBezTo>
                  <a:pt x="204" y="24"/>
                  <a:pt x="204" y="25"/>
                  <a:pt x="205" y="26"/>
                </a:cubicBezTo>
                <a:cubicBezTo>
                  <a:pt x="205" y="26"/>
                  <a:pt x="205" y="26"/>
                  <a:pt x="204" y="26"/>
                </a:cubicBezTo>
                <a:cubicBezTo>
                  <a:pt x="204" y="26"/>
                  <a:pt x="203" y="25"/>
                  <a:pt x="202" y="24"/>
                </a:cubicBezTo>
                <a:close/>
                <a:moveTo>
                  <a:pt x="205" y="27"/>
                </a:moveTo>
                <a:cubicBezTo>
                  <a:pt x="205" y="27"/>
                  <a:pt x="205" y="27"/>
                  <a:pt x="205" y="27"/>
                </a:cubicBezTo>
                <a:cubicBezTo>
                  <a:pt x="205" y="27"/>
                  <a:pt x="205" y="26"/>
                  <a:pt x="205" y="26"/>
                </a:cubicBezTo>
                <a:cubicBezTo>
                  <a:pt x="205" y="27"/>
                  <a:pt x="205" y="27"/>
                  <a:pt x="205" y="27"/>
                </a:cubicBezTo>
                <a:close/>
                <a:moveTo>
                  <a:pt x="206" y="25"/>
                </a:moveTo>
                <a:cubicBezTo>
                  <a:pt x="205" y="24"/>
                  <a:pt x="204" y="24"/>
                  <a:pt x="204" y="23"/>
                </a:cubicBezTo>
                <a:cubicBezTo>
                  <a:pt x="203" y="23"/>
                  <a:pt x="201" y="22"/>
                  <a:pt x="200" y="21"/>
                </a:cubicBezTo>
                <a:cubicBezTo>
                  <a:pt x="200" y="21"/>
                  <a:pt x="201" y="21"/>
                  <a:pt x="202" y="20"/>
                </a:cubicBezTo>
                <a:cubicBezTo>
                  <a:pt x="203" y="21"/>
                  <a:pt x="205" y="23"/>
                  <a:pt x="206" y="24"/>
                </a:cubicBezTo>
                <a:cubicBezTo>
                  <a:pt x="206" y="24"/>
                  <a:pt x="206" y="25"/>
                  <a:pt x="206" y="25"/>
                </a:cubicBezTo>
                <a:close/>
                <a:moveTo>
                  <a:pt x="208" y="27"/>
                </a:moveTo>
                <a:cubicBezTo>
                  <a:pt x="208" y="26"/>
                  <a:pt x="207" y="26"/>
                  <a:pt x="207" y="26"/>
                </a:cubicBezTo>
                <a:cubicBezTo>
                  <a:pt x="207" y="26"/>
                  <a:pt x="207" y="26"/>
                  <a:pt x="208" y="25"/>
                </a:cubicBezTo>
                <a:cubicBezTo>
                  <a:pt x="208" y="26"/>
                  <a:pt x="208" y="26"/>
                  <a:pt x="208" y="26"/>
                </a:cubicBezTo>
                <a:cubicBezTo>
                  <a:pt x="208" y="26"/>
                  <a:pt x="208" y="27"/>
                  <a:pt x="208" y="27"/>
                </a:cubicBezTo>
                <a:close/>
                <a:moveTo>
                  <a:pt x="207" y="25"/>
                </a:moveTo>
                <a:cubicBezTo>
                  <a:pt x="207" y="25"/>
                  <a:pt x="207" y="25"/>
                  <a:pt x="207" y="24"/>
                </a:cubicBezTo>
                <a:cubicBezTo>
                  <a:pt x="207" y="25"/>
                  <a:pt x="207" y="25"/>
                  <a:pt x="207" y="25"/>
                </a:cubicBezTo>
                <a:cubicBezTo>
                  <a:pt x="207" y="25"/>
                  <a:pt x="207" y="25"/>
                  <a:pt x="207" y="25"/>
                </a:cubicBezTo>
                <a:close/>
                <a:moveTo>
                  <a:pt x="209" y="28"/>
                </a:moveTo>
                <a:cubicBezTo>
                  <a:pt x="209" y="28"/>
                  <a:pt x="209" y="28"/>
                  <a:pt x="209" y="27"/>
                </a:cubicBezTo>
                <a:cubicBezTo>
                  <a:pt x="209" y="27"/>
                  <a:pt x="209" y="27"/>
                  <a:pt x="209" y="27"/>
                </a:cubicBezTo>
                <a:cubicBezTo>
                  <a:pt x="209" y="27"/>
                  <a:pt x="209" y="28"/>
                  <a:pt x="209" y="28"/>
                </a:cubicBezTo>
                <a:cubicBezTo>
                  <a:pt x="209" y="28"/>
                  <a:pt x="209" y="28"/>
                  <a:pt x="209" y="28"/>
                </a:cubicBezTo>
                <a:close/>
                <a:moveTo>
                  <a:pt x="208" y="23"/>
                </a:moveTo>
                <a:cubicBezTo>
                  <a:pt x="208" y="23"/>
                  <a:pt x="208" y="23"/>
                  <a:pt x="208" y="22"/>
                </a:cubicBezTo>
                <a:cubicBezTo>
                  <a:pt x="209" y="23"/>
                  <a:pt x="210" y="24"/>
                  <a:pt x="210" y="25"/>
                </a:cubicBezTo>
                <a:cubicBezTo>
                  <a:pt x="210" y="25"/>
                  <a:pt x="210" y="25"/>
                  <a:pt x="209" y="25"/>
                </a:cubicBezTo>
                <a:cubicBezTo>
                  <a:pt x="209" y="24"/>
                  <a:pt x="208" y="24"/>
                  <a:pt x="208" y="23"/>
                </a:cubicBezTo>
                <a:close/>
                <a:moveTo>
                  <a:pt x="210" y="25"/>
                </a:moveTo>
                <a:cubicBezTo>
                  <a:pt x="210" y="25"/>
                  <a:pt x="210" y="25"/>
                  <a:pt x="210" y="25"/>
                </a:cubicBezTo>
                <a:cubicBezTo>
                  <a:pt x="210" y="25"/>
                  <a:pt x="211" y="25"/>
                  <a:pt x="211" y="25"/>
                </a:cubicBezTo>
                <a:cubicBezTo>
                  <a:pt x="210" y="25"/>
                  <a:pt x="210" y="25"/>
                  <a:pt x="210" y="25"/>
                </a:cubicBezTo>
                <a:cubicBezTo>
                  <a:pt x="210" y="25"/>
                  <a:pt x="210" y="25"/>
                  <a:pt x="210" y="25"/>
                </a:cubicBezTo>
                <a:close/>
                <a:moveTo>
                  <a:pt x="211" y="26"/>
                </a:moveTo>
                <a:cubicBezTo>
                  <a:pt x="211" y="26"/>
                  <a:pt x="211" y="26"/>
                  <a:pt x="211" y="26"/>
                </a:cubicBezTo>
                <a:cubicBezTo>
                  <a:pt x="211" y="26"/>
                  <a:pt x="211" y="26"/>
                  <a:pt x="211" y="26"/>
                </a:cubicBezTo>
                <a:cubicBezTo>
                  <a:pt x="211" y="26"/>
                  <a:pt x="211" y="26"/>
                  <a:pt x="211" y="26"/>
                </a:cubicBezTo>
                <a:cubicBezTo>
                  <a:pt x="211" y="26"/>
                  <a:pt x="211" y="26"/>
                  <a:pt x="211" y="26"/>
                </a:cubicBezTo>
                <a:close/>
                <a:moveTo>
                  <a:pt x="212" y="24"/>
                </a:moveTo>
                <a:cubicBezTo>
                  <a:pt x="212" y="24"/>
                  <a:pt x="212" y="24"/>
                  <a:pt x="212" y="24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12" y="24"/>
                  <a:pt x="212" y="24"/>
                  <a:pt x="213" y="24"/>
                </a:cubicBezTo>
                <a:cubicBezTo>
                  <a:pt x="212" y="24"/>
                  <a:pt x="212" y="24"/>
                  <a:pt x="212" y="24"/>
                </a:cubicBezTo>
                <a:close/>
                <a:moveTo>
                  <a:pt x="214" y="22"/>
                </a:moveTo>
                <a:cubicBezTo>
                  <a:pt x="214" y="23"/>
                  <a:pt x="215" y="23"/>
                  <a:pt x="215" y="23"/>
                </a:cubicBezTo>
                <a:cubicBezTo>
                  <a:pt x="215" y="23"/>
                  <a:pt x="214" y="23"/>
                  <a:pt x="214" y="23"/>
                </a:cubicBezTo>
                <a:cubicBezTo>
                  <a:pt x="214" y="23"/>
                  <a:pt x="214" y="23"/>
                  <a:pt x="214" y="22"/>
                </a:cubicBezTo>
                <a:close/>
                <a:moveTo>
                  <a:pt x="216" y="25"/>
                </a:moveTo>
                <a:cubicBezTo>
                  <a:pt x="216" y="25"/>
                  <a:pt x="216" y="25"/>
                  <a:pt x="216" y="25"/>
                </a:cubicBezTo>
                <a:cubicBezTo>
                  <a:pt x="215" y="25"/>
                  <a:pt x="215" y="24"/>
                  <a:pt x="214" y="24"/>
                </a:cubicBezTo>
                <a:cubicBezTo>
                  <a:pt x="215" y="24"/>
                  <a:pt x="215" y="23"/>
                  <a:pt x="216" y="23"/>
                </a:cubicBezTo>
                <a:cubicBezTo>
                  <a:pt x="216" y="23"/>
                  <a:pt x="216" y="24"/>
                  <a:pt x="216" y="24"/>
                </a:cubicBezTo>
                <a:cubicBezTo>
                  <a:pt x="216" y="24"/>
                  <a:pt x="216" y="25"/>
                  <a:pt x="216" y="25"/>
                </a:cubicBezTo>
                <a:cubicBezTo>
                  <a:pt x="216" y="25"/>
                  <a:pt x="216" y="25"/>
                  <a:pt x="216" y="25"/>
                </a:cubicBezTo>
                <a:close/>
                <a:moveTo>
                  <a:pt x="219" y="24"/>
                </a:moveTo>
                <a:cubicBezTo>
                  <a:pt x="218" y="24"/>
                  <a:pt x="218" y="24"/>
                  <a:pt x="218" y="24"/>
                </a:cubicBezTo>
                <a:cubicBezTo>
                  <a:pt x="218" y="24"/>
                  <a:pt x="218" y="23"/>
                  <a:pt x="218" y="23"/>
                </a:cubicBezTo>
                <a:cubicBezTo>
                  <a:pt x="218" y="23"/>
                  <a:pt x="218" y="23"/>
                  <a:pt x="219" y="23"/>
                </a:cubicBezTo>
                <a:cubicBezTo>
                  <a:pt x="219" y="23"/>
                  <a:pt x="219" y="23"/>
                  <a:pt x="219" y="24"/>
                </a:cubicBezTo>
                <a:close/>
                <a:moveTo>
                  <a:pt x="221" y="26"/>
                </a:moveTo>
                <a:cubicBezTo>
                  <a:pt x="221" y="26"/>
                  <a:pt x="221" y="26"/>
                  <a:pt x="221" y="26"/>
                </a:cubicBezTo>
                <a:cubicBezTo>
                  <a:pt x="221" y="26"/>
                  <a:pt x="221" y="25"/>
                  <a:pt x="220" y="25"/>
                </a:cubicBezTo>
                <a:cubicBezTo>
                  <a:pt x="220" y="25"/>
                  <a:pt x="221" y="24"/>
                  <a:pt x="221" y="24"/>
                </a:cubicBezTo>
                <a:cubicBezTo>
                  <a:pt x="221" y="24"/>
                  <a:pt x="221" y="24"/>
                  <a:pt x="222" y="25"/>
                </a:cubicBezTo>
                <a:cubicBezTo>
                  <a:pt x="222" y="25"/>
                  <a:pt x="222" y="25"/>
                  <a:pt x="221" y="26"/>
                </a:cubicBezTo>
                <a:close/>
                <a:moveTo>
                  <a:pt x="224" y="26"/>
                </a:moveTo>
                <a:cubicBezTo>
                  <a:pt x="224" y="26"/>
                  <a:pt x="224" y="26"/>
                  <a:pt x="223" y="26"/>
                </a:cubicBezTo>
                <a:cubicBezTo>
                  <a:pt x="223" y="26"/>
                  <a:pt x="223" y="26"/>
                  <a:pt x="223" y="26"/>
                </a:cubicBezTo>
                <a:cubicBezTo>
                  <a:pt x="224" y="26"/>
                  <a:pt x="224" y="26"/>
                  <a:pt x="224" y="26"/>
                </a:cubicBezTo>
                <a:close/>
                <a:moveTo>
                  <a:pt x="224" y="21"/>
                </a:moveTo>
                <a:cubicBezTo>
                  <a:pt x="224" y="21"/>
                  <a:pt x="225" y="21"/>
                  <a:pt x="225" y="22"/>
                </a:cubicBezTo>
                <a:cubicBezTo>
                  <a:pt x="224" y="22"/>
                  <a:pt x="223" y="23"/>
                  <a:pt x="222" y="24"/>
                </a:cubicBezTo>
                <a:cubicBezTo>
                  <a:pt x="222" y="24"/>
                  <a:pt x="221" y="24"/>
                  <a:pt x="221" y="24"/>
                </a:cubicBezTo>
                <a:cubicBezTo>
                  <a:pt x="221" y="23"/>
                  <a:pt x="221" y="23"/>
                  <a:pt x="221" y="23"/>
                </a:cubicBezTo>
                <a:cubicBezTo>
                  <a:pt x="222" y="22"/>
                  <a:pt x="223" y="22"/>
                  <a:pt x="224" y="21"/>
                </a:cubicBezTo>
                <a:close/>
                <a:moveTo>
                  <a:pt x="223" y="17"/>
                </a:moveTo>
                <a:cubicBezTo>
                  <a:pt x="223" y="17"/>
                  <a:pt x="224" y="17"/>
                  <a:pt x="224" y="17"/>
                </a:cubicBezTo>
                <a:cubicBezTo>
                  <a:pt x="224" y="18"/>
                  <a:pt x="224" y="18"/>
                  <a:pt x="224" y="18"/>
                </a:cubicBezTo>
                <a:cubicBezTo>
                  <a:pt x="223" y="18"/>
                  <a:pt x="223" y="17"/>
                  <a:pt x="222" y="17"/>
                </a:cubicBezTo>
                <a:cubicBezTo>
                  <a:pt x="222" y="17"/>
                  <a:pt x="223" y="17"/>
                  <a:pt x="223" y="17"/>
                </a:cubicBezTo>
                <a:close/>
                <a:moveTo>
                  <a:pt x="223" y="18"/>
                </a:moveTo>
                <a:cubicBezTo>
                  <a:pt x="221" y="20"/>
                  <a:pt x="220" y="22"/>
                  <a:pt x="219" y="23"/>
                </a:cubicBezTo>
                <a:cubicBezTo>
                  <a:pt x="219" y="23"/>
                  <a:pt x="218" y="23"/>
                  <a:pt x="218" y="23"/>
                </a:cubicBezTo>
                <a:cubicBezTo>
                  <a:pt x="218" y="23"/>
                  <a:pt x="218" y="23"/>
                  <a:pt x="218" y="22"/>
                </a:cubicBezTo>
                <a:cubicBezTo>
                  <a:pt x="218" y="22"/>
                  <a:pt x="218" y="22"/>
                  <a:pt x="219" y="22"/>
                </a:cubicBezTo>
                <a:cubicBezTo>
                  <a:pt x="219" y="22"/>
                  <a:pt x="219" y="22"/>
                  <a:pt x="218" y="22"/>
                </a:cubicBezTo>
                <a:cubicBezTo>
                  <a:pt x="218" y="22"/>
                  <a:pt x="219" y="22"/>
                  <a:pt x="219" y="22"/>
                </a:cubicBezTo>
                <a:cubicBezTo>
                  <a:pt x="218" y="22"/>
                  <a:pt x="218" y="22"/>
                  <a:pt x="218" y="22"/>
                </a:cubicBezTo>
                <a:cubicBezTo>
                  <a:pt x="218" y="22"/>
                  <a:pt x="218" y="22"/>
                  <a:pt x="218" y="22"/>
                </a:cubicBezTo>
                <a:cubicBezTo>
                  <a:pt x="218" y="21"/>
                  <a:pt x="219" y="19"/>
                  <a:pt x="222" y="17"/>
                </a:cubicBezTo>
                <a:cubicBezTo>
                  <a:pt x="222" y="18"/>
                  <a:pt x="223" y="18"/>
                  <a:pt x="223" y="18"/>
                </a:cubicBezTo>
                <a:close/>
                <a:moveTo>
                  <a:pt x="214" y="14"/>
                </a:moveTo>
                <a:cubicBezTo>
                  <a:pt x="215" y="14"/>
                  <a:pt x="218" y="15"/>
                  <a:pt x="221" y="17"/>
                </a:cubicBezTo>
                <a:cubicBezTo>
                  <a:pt x="219" y="18"/>
                  <a:pt x="217" y="19"/>
                  <a:pt x="216" y="22"/>
                </a:cubicBezTo>
                <a:cubicBezTo>
                  <a:pt x="216" y="22"/>
                  <a:pt x="215" y="22"/>
                  <a:pt x="214" y="22"/>
                </a:cubicBezTo>
                <a:cubicBezTo>
                  <a:pt x="214" y="22"/>
                  <a:pt x="215" y="22"/>
                  <a:pt x="216" y="23"/>
                </a:cubicBezTo>
                <a:cubicBezTo>
                  <a:pt x="216" y="23"/>
                  <a:pt x="216" y="23"/>
                  <a:pt x="216" y="23"/>
                </a:cubicBezTo>
                <a:cubicBezTo>
                  <a:pt x="216" y="23"/>
                  <a:pt x="216" y="23"/>
                  <a:pt x="216" y="23"/>
                </a:cubicBezTo>
                <a:cubicBezTo>
                  <a:pt x="215" y="23"/>
                  <a:pt x="214" y="22"/>
                  <a:pt x="214" y="22"/>
                </a:cubicBezTo>
                <a:cubicBezTo>
                  <a:pt x="213" y="20"/>
                  <a:pt x="213" y="18"/>
                  <a:pt x="216" y="16"/>
                </a:cubicBezTo>
                <a:cubicBezTo>
                  <a:pt x="216" y="16"/>
                  <a:pt x="213" y="18"/>
                  <a:pt x="212" y="21"/>
                </a:cubicBezTo>
                <a:cubicBezTo>
                  <a:pt x="210" y="21"/>
                  <a:pt x="208" y="20"/>
                  <a:pt x="206" y="19"/>
                </a:cubicBezTo>
                <a:cubicBezTo>
                  <a:pt x="206" y="19"/>
                  <a:pt x="209" y="20"/>
                  <a:pt x="212" y="22"/>
                </a:cubicBezTo>
                <a:cubicBezTo>
                  <a:pt x="212" y="22"/>
                  <a:pt x="212" y="23"/>
                  <a:pt x="212" y="24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11" y="23"/>
                  <a:pt x="210" y="22"/>
                  <a:pt x="209" y="21"/>
                </a:cubicBezTo>
                <a:cubicBezTo>
                  <a:pt x="209" y="21"/>
                  <a:pt x="209" y="21"/>
                  <a:pt x="209" y="21"/>
                </a:cubicBezTo>
                <a:cubicBezTo>
                  <a:pt x="209" y="21"/>
                  <a:pt x="209" y="21"/>
                  <a:pt x="209" y="21"/>
                </a:cubicBezTo>
                <a:cubicBezTo>
                  <a:pt x="208" y="20"/>
                  <a:pt x="206" y="19"/>
                  <a:pt x="204" y="19"/>
                </a:cubicBezTo>
                <a:cubicBezTo>
                  <a:pt x="208" y="16"/>
                  <a:pt x="212" y="15"/>
                  <a:pt x="214" y="14"/>
                </a:cubicBezTo>
                <a:close/>
                <a:moveTo>
                  <a:pt x="203" y="19"/>
                </a:moveTo>
                <a:cubicBezTo>
                  <a:pt x="205" y="20"/>
                  <a:pt x="207" y="21"/>
                  <a:pt x="208" y="22"/>
                </a:cubicBezTo>
                <a:cubicBezTo>
                  <a:pt x="208" y="22"/>
                  <a:pt x="208" y="23"/>
                  <a:pt x="207" y="23"/>
                </a:cubicBezTo>
                <a:cubicBezTo>
                  <a:pt x="206" y="22"/>
                  <a:pt x="204" y="21"/>
                  <a:pt x="202" y="20"/>
                </a:cubicBezTo>
                <a:cubicBezTo>
                  <a:pt x="203" y="19"/>
                  <a:pt x="203" y="19"/>
                  <a:pt x="203" y="19"/>
                </a:cubicBezTo>
                <a:close/>
                <a:moveTo>
                  <a:pt x="201" y="18"/>
                </a:moveTo>
                <a:cubicBezTo>
                  <a:pt x="202" y="18"/>
                  <a:pt x="202" y="18"/>
                  <a:pt x="203" y="18"/>
                </a:cubicBezTo>
                <a:cubicBezTo>
                  <a:pt x="202" y="19"/>
                  <a:pt x="202" y="19"/>
                  <a:pt x="201" y="19"/>
                </a:cubicBezTo>
                <a:cubicBezTo>
                  <a:pt x="201" y="19"/>
                  <a:pt x="200" y="19"/>
                  <a:pt x="200" y="18"/>
                </a:cubicBezTo>
                <a:cubicBezTo>
                  <a:pt x="200" y="18"/>
                  <a:pt x="201" y="18"/>
                  <a:pt x="201" y="18"/>
                </a:cubicBezTo>
                <a:close/>
                <a:moveTo>
                  <a:pt x="199" y="19"/>
                </a:moveTo>
                <a:cubicBezTo>
                  <a:pt x="199" y="19"/>
                  <a:pt x="200" y="19"/>
                  <a:pt x="201" y="20"/>
                </a:cubicBezTo>
                <a:cubicBezTo>
                  <a:pt x="200" y="20"/>
                  <a:pt x="199" y="20"/>
                  <a:pt x="199" y="21"/>
                </a:cubicBezTo>
                <a:cubicBezTo>
                  <a:pt x="198" y="21"/>
                  <a:pt x="198" y="20"/>
                  <a:pt x="198" y="20"/>
                </a:cubicBezTo>
                <a:cubicBezTo>
                  <a:pt x="198" y="20"/>
                  <a:pt x="198" y="20"/>
                  <a:pt x="198" y="21"/>
                </a:cubicBezTo>
                <a:cubicBezTo>
                  <a:pt x="197" y="21"/>
                  <a:pt x="196" y="22"/>
                  <a:pt x="196" y="23"/>
                </a:cubicBezTo>
                <a:cubicBezTo>
                  <a:pt x="195" y="23"/>
                  <a:pt x="195" y="22"/>
                  <a:pt x="194" y="22"/>
                </a:cubicBezTo>
                <a:cubicBezTo>
                  <a:pt x="195" y="22"/>
                  <a:pt x="195" y="22"/>
                  <a:pt x="195" y="22"/>
                </a:cubicBezTo>
                <a:cubicBezTo>
                  <a:pt x="195" y="22"/>
                  <a:pt x="194" y="22"/>
                  <a:pt x="194" y="22"/>
                </a:cubicBezTo>
                <a:cubicBezTo>
                  <a:pt x="194" y="22"/>
                  <a:pt x="193" y="22"/>
                  <a:pt x="193" y="22"/>
                </a:cubicBezTo>
                <a:cubicBezTo>
                  <a:pt x="195" y="20"/>
                  <a:pt x="197" y="19"/>
                  <a:pt x="199" y="19"/>
                </a:cubicBezTo>
                <a:close/>
                <a:moveTo>
                  <a:pt x="193" y="22"/>
                </a:moveTo>
                <a:cubicBezTo>
                  <a:pt x="193" y="22"/>
                  <a:pt x="193" y="22"/>
                  <a:pt x="193" y="22"/>
                </a:cubicBezTo>
                <a:cubicBezTo>
                  <a:pt x="193" y="22"/>
                  <a:pt x="193" y="22"/>
                  <a:pt x="192" y="22"/>
                </a:cubicBezTo>
                <a:cubicBezTo>
                  <a:pt x="192" y="22"/>
                  <a:pt x="193" y="22"/>
                  <a:pt x="193" y="22"/>
                </a:cubicBezTo>
                <a:close/>
                <a:moveTo>
                  <a:pt x="193" y="22"/>
                </a:moveTo>
                <a:cubicBezTo>
                  <a:pt x="194" y="23"/>
                  <a:pt x="194" y="23"/>
                  <a:pt x="195" y="23"/>
                </a:cubicBezTo>
                <a:cubicBezTo>
                  <a:pt x="195" y="23"/>
                  <a:pt x="195" y="23"/>
                  <a:pt x="195" y="23"/>
                </a:cubicBezTo>
                <a:cubicBezTo>
                  <a:pt x="195" y="23"/>
                  <a:pt x="195" y="23"/>
                  <a:pt x="195" y="24"/>
                </a:cubicBezTo>
                <a:cubicBezTo>
                  <a:pt x="195" y="23"/>
                  <a:pt x="195" y="23"/>
                  <a:pt x="195" y="23"/>
                </a:cubicBezTo>
                <a:cubicBezTo>
                  <a:pt x="195" y="24"/>
                  <a:pt x="194" y="24"/>
                  <a:pt x="194" y="24"/>
                </a:cubicBezTo>
                <a:cubicBezTo>
                  <a:pt x="194" y="24"/>
                  <a:pt x="194" y="24"/>
                  <a:pt x="194" y="24"/>
                </a:cubicBezTo>
                <a:cubicBezTo>
                  <a:pt x="194" y="24"/>
                  <a:pt x="194" y="24"/>
                  <a:pt x="195" y="24"/>
                </a:cubicBezTo>
                <a:cubicBezTo>
                  <a:pt x="194" y="24"/>
                  <a:pt x="194" y="24"/>
                  <a:pt x="194" y="24"/>
                </a:cubicBezTo>
                <a:cubicBezTo>
                  <a:pt x="193" y="24"/>
                  <a:pt x="193" y="24"/>
                  <a:pt x="193" y="24"/>
                </a:cubicBezTo>
                <a:cubicBezTo>
                  <a:pt x="193" y="23"/>
                  <a:pt x="192" y="23"/>
                  <a:pt x="192" y="23"/>
                </a:cubicBezTo>
                <a:cubicBezTo>
                  <a:pt x="193" y="23"/>
                  <a:pt x="193" y="23"/>
                  <a:pt x="193" y="22"/>
                </a:cubicBezTo>
                <a:close/>
                <a:moveTo>
                  <a:pt x="192" y="23"/>
                </a:moveTo>
                <a:cubicBezTo>
                  <a:pt x="192" y="23"/>
                  <a:pt x="192" y="23"/>
                  <a:pt x="193" y="23"/>
                </a:cubicBezTo>
                <a:cubicBezTo>
                  <a:pt x="192" y="23"/>
                  <a:pt x="192" y="23"/>
                  <a:pt x="192" y="23"/>
                </a:cubicBezTo>
                <a:cubicBezTo>
                  <a:pt x="192" y="23"/>
                  <a:pt x="192" y="23"/>
                  <a:pt x="192" y="23"/>
                </a:cubicBezTo>
                <a:close/>
                <a:moveTo>
                  <a:pt x="191" y="23"/>
                </a:moveTo>
                <a:cubicBezTo>
                  <a:pt x="192" y="24"/>
                  <a:pt x="192" y="24"/>
                  <a:pt x="193" y="24"/>
                </a:cubicBezTo>
                <a:cubicBezTo>
                  <a:pt x="192" y="25"/>
                  <a:pt x="191" y="25"/>
                  <a:pt x="191" y="25"/>
                </a:cubicBezTo>
                <a:cubicBezTo>
                  <a:pt x="190" y="25"/>
                  <a:pt x="190" y="25"/>
                  <a:pt x="190" y="25"/>
                </a:cubicBezTo>
                <a:cubicBezTo>
                  <a:pt x="190" y="25"/>
                  <a:pt x="191" y="24"/>
                  <a:pt x="191" y="23"/>
                </a:cubicBezTo>
                <a:close/>
                <a:moveTo>
                  <a:pt x="190" y="25"/>
                </a:moveTo>
                <a:cubicBezTo>
                  <a:pt x="190" y="25"/>
                  <a:pt x="190" y="25"/>
                  <a:pt x="190" y="26"/>
                </a:cubicBezTo>
                <a:cubicBezTo>
                  <a:pt x="190" y="26"/>
                  <a:pt x="190" y="26"/>
                  <a:pt x="190" y="26"/>
                </a:cubicBezTo>
                <a:cubicBezTo>
                  <a:pt x="190" y="26"/>
                  <a:pt x="190" y="26"/>
                  <a:pt x="190" y="26"/>
                </a:cubicBezTo>
                <a:cubicBezTo>
                  <a:pt x="190" y="25"/>
                  <a:pt x="190" y="25"/>
                  <a:pt x="190" y="25"/>
                </a:cubicBezTo>
                <a:close/>
                <a:moveTo>
                  <a:pt x="190" y="27"/>
                </a:moveTo>
                <a:cubicBezTo>
                  <a:pt x="190" y="27"/>
                  <a:pt x="190" y="27"/>
                  <a:pt x="191" y="28"/>
                </a:cubicBezTo>
                <a:cubicBezTo>
                  <a:pt x="190" y="27"/>
                  <a:pt x="190" y="27"/>
                  <a:pt x="190" y="27"/>
                </a:cubicBezTo>
                <a:cubicBezTo>
                  <a:pt x="190" y="27"/>
                  <a:pt x="190" y="27"/>
                  <a:pt x="191" y="28"/>
                </a:cubicBezTo>
                <a:cubicBezTo>
                  <a:pt x="190" y="28"/>
                  <a:pt x="190" y="28"/>
                  <a:pt x="190" y="29"/>
                </a:cubicBezTo>
                <a:cubicBezTo>
                  <a:pt x="189" y="29"/>
                  <a:pt x="189" y="28"/>
                  <a:pt x="189" y="28"/>
                </a:cubicBezTo>
                <a:cubicBezTo>
                  <a:pt x="189" y="28"/>
                  <a:pt x="189" y="27"/>
                  <a:pt x="189" y="27"/>
                </a:cubicBezTo>
                <a:cubicBezTo>
                  <a:pt x="189" y="27"/>
                  <a:pt x="189" y="27"/>
                  <a:pt x="190" y="26"/>
                </a:cubicBezTo>
                <a:cubicBezTo>
                  <a:pt x="190" y="26"/>
                  <a:pt x="190" y="27"/>
                  <a:pt x="190" y="27"/>
                </a:cubicBezTo>
                <a:close/>
                <a:moveTo>
                  <a:pt x="190" y="23"/>
                </a:moveTo>
                <a:cubicBezTo>
                  <a:pt x="189" y="23"/>
                  <a:pt x="189" y="23"/>
                  <a:pt x="189" y="24"/>
                </a:cubicBezTo>
                <a:cubicBezTo>
                  <a:pt x="188" y="24"/>
                  <a:pt x="188" y="24"/>
                  <a:pt x="188" y="24"/>
                </a:cubicBezTo>
                <a:cubicBezTo>
                  <a:pt x="186" y="23"/>
                  <a:pt x="185" y="22"/>
                  <a:pt x="184" y="22"/>
                </a:cubicBezTo>
                <a:cubicBezTo>
                  <a:pt x="184" y="21"/>
                  <a:pt x="183" y="20"/>
                  <a:pt x="182" y="19"/>
                </a:cubicBezTo>
                <a:cubicBezTo>
                  <a:pt x="184" y="20"/>
                  <a:pt x="187" y="21"/>
                  <a:pt x="190" y="23"/>
                </a:cubicBezTo>
                <a:close/>
                <a:moveTo>
                  <a:pt x="178" y="15"/>
                </a:moveTo>
                <a:cubicBezTo>
                  <a:pt x="180" y="16"/>
                  <a:pt x="180" y="17"/>
                  <a:pt x="181" y="18"/>
                </a:cubicBezTo>
                <a:cubicBezTo>
                  <a:pt x="180" y="18"/>
                  <a:pt x="179" y="17"/>
                  <a:pt x="177" y="17"/>
                </a:cubicBezTo>
                <a:cubicBezTo>
                  <a:pt x="177" y="17"/>
                  <a:pt x="179" y="17"/>
                  <a:pt x="181" y="18"/>
                </a:cubicBezTo>
                <a:cubicBezTo>
                  <a:pt x="182" y="20"/>
                  <a:pt x="183" y="21"/>
                  <a:pt x="183" y="23"/>
                </a:cubicBezTo>
                <a:cubicBezTo>
                  <a:pt x="181" y="21"/>
                  <a:pt x="179" y="20"/>
                  <a:pt x="176" y="18"/>
                </a:cubicBezTo>
                <a:cubicBezTo>
                  <a:pt x="176" y="18"/>
                  <a:pt x="179" y="20"/>
                  <a:pt x="183" y="23"/>
                </a:cubicBezTo>
                <a:cubicBezTo>
                  <a:pt x="183" y="25"/>
                  <a:pt x="183" y="26"/>
                  <a:pt x="183" y="27"/>
                </a:cubicBezTo>
                <a:cubicBezTo>
                  <a:pt x="183" y="27"/>
                  <a:pt x="183" y="27"/>
                  <a:pt x="182" y="27"/>
                </a:cubicBezTo>
                <a:cubicBezTo>
                  <a:pt x="182" y="27"/>
                  <a:pt x="183" y="27"/>
                  <a:pt x="183" y="27"/>
                </a:cubicBezTo>
                <a:cubicBezTo>
                  <a:pt x="182" y="27"/>
                  <a:pt x="182" y="27"/>
                  <a:pt x="182" y="28"/>
                </a:cubicBezTo>
                <a:cubicBezTo>
                  <a:pt x="182" y="28"/>
                  <a:pt x="181" y="28"/>
                  <a:pt x="181" y="29"/>
                </a:cubicBezTo>
                <a:cubicBezTo>
                  <a:pt x="181" y="29"/>
                  <a:pt x="181" y="29"/>
                  <a:pt x="181" y="29"/>
                </a:cubicBezTo>
                <a:cubicBezTo>
                  <a:pt x="180" y="23"/>
                  <a:pt x="177" y="19"/>
                  <a:pt x="174" y="17"/>
                </a:cubicBezTo>
                <a:cubicBezTo>
                  <a:pt x="175" y="16"/>
                  <a:pt x="177" y="15"/>
                  <a:pt x="178" y="15"/>
                </a:cubicBezTo>
                <a:close/>
                <a:moveTo>
                  <a:pt x="173" y="17"/>
                </a:moveTo>
                <a:cubicBezTo>
                  <a:pt x="176" y="20"/>
                  <a:pt x="178" y="23"/>
                  <a:pt x="178" y="26"/>
                </a:cubicBezTo>
                <a:cubicBezTo>
                  <a:pt x="178" y="26"/>
                  <a:pt x="178" y="26"/>
                  <a:pt x="177" y="26"/>
                </a:cubicBezTo>
                <a:cubicBezTo>
                  <a:pt x="177" y="24"/>
                  <a:pt x="176" y="23"/>
                  <a:pt x="175" y="23"/>
                </a:cubicBezTo>
                <a:cubicBezTo>
                  <a:pt x="176" y="22"/>
                  <a:pt x="176" y="22"/>
                  <a:pt x="176" y="22"/>
                </a:cubicBezTo>
                <a:cubicBezTo>
                  <a:pt x="176" y="22"/>
                  <a:pt x="175" y="23"/>
                  <a:pt x="175" y="23"/>
                </a:cubicBezTo>
                <a:cubicBezTo>
                  <a:pt x="175" y="23"/>
                  <a:pt x="175" y="23"/>
                  <a:pt x="175" y="23"/>
                </a:cubicBezTo>
                <a:cubicBezTo>
                  <a:pt x="174" y="21"/>
                  <a:pt x="172" y="20"/>
                  <a:pt x="171" y="19"/>
                </a:cubicBezTo>
                <a:cubicBezTo>
                  <a:pt x="172" y="18"/>
                  <a:pt x="172" y="18"/>
                  <a:pt x="173" y="17"/>
                </a:cubicBezTo>
                <a:close/>
                <a:moveTo>
                  <a:pt x="171" y="16"/>
                </a:moveTo>
                <a:cubicBezTo>
                  <a:pt x="172" y="16"/>
                  <a:pt x="172" y="17"/>
                  <a:pt x="172" y="17"/>
                </a:cubicBezTo>
                <a:cubicBezTo>
                  <a:pt x="171" y="17"/>
                  <a:pt x="171" y="18"/>
                  <a:pt x="170" y="18"/>
                </a:cubicBezTo>
                <a:cubicBezTo>
                  <a:pt x="170" y="18"/>
                  <a:pt x="169" y="17"/>
                  <a:pt x="169" y="17"/>
                </a:cubicBezTo>
                <a:cubicBezTo>
                  <a:pt x="170" y="17"/>
                  <a:pt x="171" y="16"/>
                  <a:pt x="171" y="16"/>
                </a:cubicBezTo>
                <a:close/>
                <a:moveTo>
                  <a:pt x="169" y="18"/>
                </a:moveTo>
                <a:cubicBezTo>
                  <a:pt x="168" y="19"/>
                  <a:pt x="167" y="20"/>
                  <a:pt x="166" y="20"/>
                </a:cubicBezTo>
                <a:cubicBezTo>
                  <a:pt x="166" y="20"/>
                  <a:pt x="165" y="20"/>
                  <a:pt x="165" y="20"/>
                </a:cubicBezTo>
                <a:cubicBezTo>
                  <a:pt x="165" y="20"/>
                  <a:pt x="165" y="20"/>
                  <a:pt x="166" y="20"/>
                </a:cubicBezTo>
                <a:cubicBezTo>
                  <a:pt x="165" y="21"/>
                  <a:pt x="164" y="22"/>
                  <a:pt x="163" y="22"/>
                </a:cubicBezTo>
                <a:cubicBezTo>
                  <a:pt x="163" y="22"/>
                  <a:pt x="162" y="21"/>
                  <a:pt x="161" y="21"/>
                </a:cubicBezTo>
                <a:cubicBezTo>
                  <a:pt x="163" y="19"/>
                  <a:pt x="166" y="18"/>
                  <a:pt x="168" y="17"/>
                </a:cubicBezTo>
                <a:cubicBezTo>
                  <a:pt x="168" y="18"/>
                  <a:pt x="169" y="18"/>
                  <a:pt x="169" y="18"/>
                </a:cubicBezTo>
                <a:close/>
                <a:moveTo>
                  <a:pt x="167" y="17"/>
                </a:moveTo>
                <a:cubicBezTo>
                  <a:pt x="164" y="18"/>
                  <a:pt x="162" y="19"/>
                  <a:pt x="160" y="20"/>
                </a:cubicBezTo>
                <a:cubicBezTo>
                  <a:pt x="159" y="19"/>
                  <a:pt x="159" y="19"/>
                  <a:pt x="158" y="19"/>
                </a:cubicBezTo>
                <a:cubicBezTo>
                  <a:pt x="159" y="18"/>
                  <a:pt x="160" y="18"/>
                  <a:pt x="160" y="18"/>
                </a:cubicBezTo>
                <a:cubicBezTo>
                  <a:pt x="159" y="18"/>
                  <a:pt x="158" y="18"/>
                  <a:pt x="158" y="18"/>
                </a:cubicBezTo>
                <a:cubicBezTo>
                  <a:pt x="157" y="18"/>
                  <a:pt x="157" y="17"/>
                  <a:pt x="156" y="17"/>
                </a:cubicBezTo>
                <a:cubicBezTo>
                  <a:pt x="158" y="16"/>
                  <a:pt x="160" y="15"/>
                  <a:pt x="160" y="15"/>
                </a:cubicBezTo>
                <a:cubicBezTo>
                  <a:pt x="158" y="15"/>
                  <a:pt x="157" y="16"/>
                  <a:pt x="155" y="17"/>
                </a:cubicBezTo>
                <a:cubicBezTo>
                  <a:pt x="154" y="16"/>
                  <a:pt x="153" y="15"/>
                  <a:pt x="153" y="15"/>
                </a:cubicBezTo>
                <a:cubicBezTo>
                  <a:pt x="155" y="13"/>
                  <a:pt x="158" y="12"/>
                  <a:pt x="160" y="11"/>
                </a:cubicBezTo>
                <a:cubicBezTo>
                  <a:pt x="162" y="12"/>
                  <a:pt x="165" y="14"/>
                  <a:pt x="167" y="17"/>
                </a:cubicBezTo>
                <a:close/>
                <a:moveTo>
                  <a:pt x="158" y="10"/>
                </a:moveTo>
                <a:cubicBezTo>
                  <a:pt x="159" y="10"/>
                  <a:pt x="159" y="11"/>
                  <a:pt x="160" y="11"/>
                </a:cubicBezTo>
                <a:cubicBezTo>
                  <a:pt x="154" y="13"/>
                  <a:pt x="150" y="15"/>
                  <a:pt x="148" y="17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50" y="12"/>
                  <a:pt x="155" y="11"/>
                  <a:pt x="158" y="10"/>
                </a:cubicBezTo>
                <a:close/>
                <a:moveTo>
                  <a:pt x="147" y="16"/>
                </a:moveTo>
                <a:cubicBezTo>
                  <a:pt x="147" y="16"/>
                  <a:pt x="147" y="17"/>
                  <a:pt x="148" y="17"/>
                </a:cubicBezTo>
                <a:cubicBezTo>
                  <a:pt x="146" y="18"/>
                  <a:pt x="145" y="19"/>
                  <a:pt x="145" y="20"/>
                </a:cubicBezTo>
                <a:cubicBezTo>
                  <a:pt x="145" y="18"/>
                  <a:pt x="146" y="17"/>
                  <a:pt x="147" y="16"/>
                </a:cubicBezTo>
                <a:close/>
                <a:moveTo>
                  <a:pt x="143" y="18"/>
                </a:moveTo>
                <a:cubicBezTo>
                  <a:pt x="143" y="18"/>
                  <a:pt x="143" y="19"/>
                  <a:pt x="142" y="19"/>
                </a:cubicBezTo>
                <a:cubicBezTo>
                  <a:pt x="142" y="19"/>
                  <a:pt x="142" y="19"/>
                  <a:pt x="142" y="18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42" y="18"/>
                  <a:pt x="143" y="18"/>
                  <a:pt x="143" y="18"/>
                </a:cubicBezTo>
                <a:close/>
                <a:moveTo>
                  <a:pt x="142" y="20"/>
                </a:moveTo>
                <a:cubicBezTo>
                  <a:pt x="142" y="20"/>
                  <a:pt x="142" y="20"/>
                  <a:pt x="142" y="20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2" y="20"/>
                  <a:pt x="142" y="20"/>
                  <a:pt x="142" y="20"/>
                </a:cubicBezTo>
                <a:close/>
                <a:moveTo>
                  <a:pt x="140" y="16"/>
                </a:moveTo>
                <a:cubicBezTo>
                  <a:pt x="140" y="16"/>
                  <a:pt x="140" y="17"/>
                  <a:pt x="139" y="17"/>
                </a:cubicBezTo>
                <a:cubicBezTo>
                  <a:pt x="139" y="17"/>
                  <a:pt x="139" y="17"/>
                  <a:pt x="138" y="16"/>
                </a:cubicBezTo>
                <a:cubicBezTo>
                  <a:pt x="139" y="16"/>
                  <a:pt x="139" y="16"/>
                  <a:pt x="140" y="16"/>
                </a:cubicBezTo>
                <a:close/>
                <a:moveTo>
                  <a:pt x="138" y="17"/>
                </a:moveTo>
                <a:cubicBezTo>
                  <a:pt x="138" y="17"/>
                  <a:pt x="139" y="17"/>
                  <a:pt x="139" y="18"/>
                </a:cubicBezTo>
                <a:cubicBezTo>
                  <a:pt x="139" y="18"/>
                  <a:pt x="139" y="19"/>
                  <a:pt x="138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7" y="18"/>
                  <a:pt x="137" y="18"/>
                  <a:pt x="137" y="17"/>
                </a:cubicBezTo>
                <a:cubicBezTo>
                  <a:pt x="137" y="17"/>
                  <a:pt x="137" y="17"/>
                  <a:pt x="138" y="17"/>
                </a:cubicBezTo>
                <a:close/>
                <a:moveTo>
                  <a:pt x="137" y="16"/>
                </a:moveTo>
                <a:cubicBezTo>
                  <a:pt x="137" y="16"/>
                  <a:pt x="137" y="16"/>
                  <a:pt x="137" y="16"/>
                </a:cubicBezTo>
                <a:cubicBezTo>
                  <a:pt x="137" y="16"/>
                  <a:pt x="137" y="16"/>
                  <a:pt x="137" y="16"/>
                </a:cubicBezTo>
                <a:cubicBezTo>
                  <a:pt x="137" y="16"/>
                  <a:pt x="137" y="16"/>
                  <a:pt x="137" y="16"/>
                </a:cubicBezTo>
                <a:close/>
                <a:moveTo>
                  <a:pt x="115" y="21"/>
                </a:moveTo>
                <a:cubicBezTo>
                  <a:pt x="115" y="21"/>
                  <a:pt x="115" y="21"/>
                  <a:pt x="115" y="20"/>
                </a:cubicBezTo>
                <a:cubicBezTo>
                  <a:pt x="115" y="20"/>
                  <a:pt x="115" y="19"/>
                  <a:pt x="115" y="19"/>
                </a:cubicBezTo>
                <a:cubicBezTo>
                  <a:pt x="116" y="19"/>
                  <a:pt x="116" y="19"/>
                  <a:pt x="116" y="19"/>
                </a:cubicBezTo>
                <a:cubicBezTo>
                  <a:pt x="116" y="20"/>
                  <a:pt x="115" y="20"/>
                  <a:pt x="115" y="21"/>
                </a:cubicBezTo>
                <a:close/>
                <a:moveTo>
                  <a:pt x="116" y="19"/>
                </a:moveTo>
                <a:cubicBezTo>
                  <a:pt x="116" y="19"/>
                  <a:pt x="116" y="19"/>
                  <a:pt x="115" y="19"/>
                </a:cubicBezTo>
                <a:cubicBezTo>
                  <a:pt x="116" y="18"/>
                  <a:pt x="116" y="17"/>
                  <a:pt x="117" y="17"/>
                </a:cubicBezTo>
                <a:cubicBezTo>
                  <a:pt x="117" y="17"/>
                  <a:pt x="117" y="17"/>
                  <a:pt x="118" y="18"/>
                </a:cubicBezTo>
                <a:cubicBezTo>
                  <a:pt x="117" y="18"/>
                  <a:pt x="117" y="19"/>
                  <a:pt x="116" y="19"/>
                </a:cubicBezTo>
                <a:close/>
                <a:moveTo>
                  <a:pt x="118" y="17"/>
                </a:moveTo>
                <a:cubicBezTo>
                  <a:pt x="118" y="17"/>
                  <a:pt x="117" y="16"/>
                  <a:pt x="117" y="16"/>
                </a:cubicBezTo>
                <a:cubicBezTo>
                  <a:pt x="118" y="15"/>
                  <a:pt x="118" y="15"/>
                  <a:pt x="119" y="14"/>
                </a:cubicBezTo>
                <a:cubicBezTo>
                  <a:pt x="119" y="15"/>
                  <a:pt x="120" y="15"/>
                  <a:pt x="120" y="16"/>
                </a:cubicBezTo>
                <a:cubicBezTo>
                  <a:pt x="119" y="16"/>
                  <a:pt x="119" y="17"/>
                  <a:pt x="118" y="17"/>
                </a:cubicBezTo>
                <a:cubicBezTo>
                  <a:pt x="118" y="17"/>
                  <a:pt x="118" y="17"/>
                  <a:pt x="118" y="17"/>
                </a:cubicBezTo>
                <a:close/>
                <a:moveTo>
                  <a:pt x="126" y="13"/>
                </a:moveTo>
                <a:cubicBezTo>
                  <a:pt x="125" y="12"/>
                  <a:pt x="123" y="12"/>
                  <a:pt x="122" y="12"/>
                </a:cubicBezTo>
                <a:cubicBezTo>
                  <a:pt x="123" y="11"/>
                  <a:pt x="124" y="10"/>
                  <a:pt x="125" y="10"/>
                </a:cubicBezTo>
                <a:cubicBezTo>
                  <a:pt x="127" y="11"/>
                  <a:pt x="128" y="13"/>
                  <a:pt x="130" y="15"/>
                </a:cubicBezTo>
                <a:cubicBezTo>
                  <a:pt x="129" y="14"/>
                  <a:pt x="127" y="14"/>
                  <a:pt x="126" y="13"/>
                </a:cubicBezTo>
                <a:cubicBezTo>
                  <a:pt x="126" y="13"/>
                  <a:pt x="127" y="13"/>
                  <a:pt x="127" y="13"/>
                </a:cubicBezTo>
                <a:cubicBezTo>
                  <a:pt x="126" y="13"/>
                  <a:pt x="126" y="13"/>
                  <a:pt x="126" y="13"/>
                </a:cubicBezTo>
                <a:close/>
                <a:moveTo>
                  <a:pt x="125" y="13"/>
                </a:moveTo>
                <a:cubicBezTo>
                  <a:pt x="125" y="13"/>
                  <a:pt x="125" y="13"/>
                  <a:pt x="125" y="13"/>
                </a:cubicBezTo>
                <a:cubicBezTo>
                  <a:pt x="124" y="13"/>
                  <a:pt x="123" y="13"/>
                  <a:pt x="122" y="12"/>
                </a:cubicBezTo>
                <a:cubicBezTo>
                  <a:pt x="122" y="12"/>
                  <a:pt x="123" y="13"/>
                  <a:pt x="124" y="14"/>
                </a:cubicBezTo>
                <a:cubicBezTo>
                  <a:pt x="123" y="14"/>
                  <a:pt x="122" y="15"/>
                  <a:pt x="121" y="15"/>
                </a:cubicBezTo>
                <a:cubicBezTo>
                  <a:pt x="121" y="15"/>
                  <a:pt x="120" y="14"/>
                  <a:pt x="119" y="14"/>
                </a:cubicBezTo>
                <a:cubicBezTo>
                  <a:pt x="120" y="13"/>
                  <a:pt x="121" y="12"/>
                  <a:pt x="122" y="12"/>
                </a:cubicBezTo>
                <a:cubicBezTo>
                  <a:pt x="123" y="12"/>
                  <a:pt x="124" y="12"/>
                  <a:pt x="125" y="13"/>
                </a:cubicBezTo>
                <a:close/>
                <a:moveTo>
                  <a:pt x="119" y="22"/>
                </a:moveTo>
                <a:cubicBezTo>
                  <a:pt x="119" y="22"/>
                  <a:pt x="119" y="22"/>
                  <a:pt x="119" y="22"/>
                </a:cubicBezTo>
                <a:cubicBezTo>
                  <a:pt x="118" y="22"/>
                  <a:pt x="119" y="21"/>
                  <a:pt x="119" y="21"/>
                </a:cubicBezTo>
                <a:cubicBezTo>
                  <a:pt x="119" y="21"/>
                  <a:pt x="119" y="22"/>
                  <a:pt x="119" y="22"/>
                </a:cubicBezTo>
                <a:close/>
                <a:moveTo>
                  <a:pt x="120" y="20"/>
                </a:moveTo>
                <a:cubicBezTo>
                  <a:pt x="120" y="19"/>
                  <a:pt x="120" y="19"/>
                  <a:pt x="119" y="19"/>
                </a:cubicBezTo>
                <a:cubicBezTo>
                  <a:pt x="119" y="19"/>
                  <a:pt x="120" y="18"/>
                  <a:pt x="120" y="18"/>
                </a:cubicBezTo>
                <a:cubicBezTo>
                  <a:pt x="120" y="18"/>
                  <a:pt x="120" y="19"/>
                  <a:pt x="121" y="19"/>
                </a:cubicBezTo>
                <a:cubicBezTo>
                  <a:pt x="120" y="19"/>
                  <a:pt x="120" y="19"/>
                  <a:pt x="120" y="20"/>
                </a:cubicBezTo>
                <a:close/>
                <a:moveTo>
                  <a:pt x="120" y="18"/>
                </a:moveTo>
                <a:cubicBezTo>
                  <a:pt x="120" y="18"/>
                  <a:pt x="121" y="17"/>
                  <a:pt x="121" y="17"/>
                </a:cubicBezTo>
                <a:cubicBezTo>
                  <a:pt x="121" y="17"/>
                  <a:pt x="122" y="18"/>
                  <a:pt x="122" y="18"/>
                </a:cubicBezTo>
                <a:cubicBezTo>
                  <a:pt x="122" y="18"/>
                  <a:pt x="121" y="18"/>
                  <a:pt x="121" y="19"/>
                </a:cubicBezTo>
                <a:cubicBezTo>
                  <a:pt x="121" y="18"/>
                  <a:pt x="120" y="18"/>
                  <a:pt x="120" y="18"/>
                </a:cubicBezTo>
                <a:close/>
                <a:moveTo>
                  <a:pt x="122" y="22"/>
                </a:moveTo>
                <a:cubicBezTo>
                  <a:pt x="121" y="21"/>
                  <a:pt x="121" y="20"/>
                  <a:pt x="122" y="19"/>
                </a:cubicBezTo>
                <a:cubicBezTo>
                  <a:pt x="122" y="20"/>
                  <a:pt x="122" y="20"/>
                  <a:pt x="123" y="20"/>
                </a:cubicBezTo>
                <a:cubicBezTo>
                  <a:pt x="123" y="20"/>
                  <a:pt x="123" y="21"/>
                  <a:pt x="123" y="21"/>
                </a:cubicBezTo>
                <a:cubicBezTo>
                  <a:pt x="123" y="21"/>
                  <a:pt x="122" y="22"/>
                  <a:pt x="122" y="22"/>
                </a:cubicBezTo>
                <a:close/>
                <a:moveTo>
                  <a:pt x="122" y="19"/>
                </a:moveTo>
                <a:cubicBezTo>
                  <a:pt x="122" y="19"/>
                  <a:pt x="122" y="19"/>
                  <a:pt x="122" y="19"/>
                </a:cubicBezTo>
                <a:cubicBezTo>
                  <a:pt x="122" y="19"/>
                  <a:pt x="122" y="19"/>
                  <a:pt x="122" y="19"/>
                </a:cubicBezTo>
                <a:cubicBezTo>
                  <a:pt x="122" y="19"/>
                  <a:pt x="122" y="19"/>
                  <a:pt x="122" y="19"/>
                </a:cubicBezTo>
                <a:close/>
                <a:moveTo>
                  <a:pt x="122" y="16"/>
                </a:moveTo>
                <a:cubicBezTo>
                  <a:pt x="122" y="16"/>
                  <a:pt x="122" y="16"/>
                  <a:pt x="122" y="15"/>
                </a:cubicBezTo>
                <a:cubicBezTo>
                  <a:pt x="123" y="16"/>
                  <a:pt x="123" y="16"/>
                  <a:pt x="124" y="17"/>
                </a:cubicBezTo>
                <a:cubicBezTo>
                  <a:pt x="124" y="17"/>
                  <a:pt x="123" y="17"/>
                  <a:pt x="123" y="17"/>
                </a:cubicBezTo>
                <a:cubicBezTo>
                  <a:pt x="123" y="17"/>
                  <a:pt x="122" y="16"/>
                  <a:pt x="122" y="16"/>
                </a:cubicBezTo>
                <a:close/>
                <a:moveTo>
                  <a:pt x="125" y="20"/>
                </a:moveTo>
                <a:cubicBezTo>
                  <a:pt x="125" y="20"/>
                  <a:pt x="125" y="19"/>
                  <a:pt x="125" y="19"/>
                </a:cubicBezTo>
                <a:cubicBezTo>
                  <a:pt x="125" y="19"/>
                  <a:pt x="125" y="19"/>
                  <a:pt x="125" y="20"/>
                </a:cubicBezTo>
                <a:cubicBezTo>
                  <a:pt x="125" y="20"/>
                  <a:pt x="125" y="20"/>
                  <a:pt x="125" y="20"/>
                </a:cubicBezTo>
                <a:close/>
                <a:moveTo>
                  <a:pt x="125" y="19"/>
                </a:moveTo>
                <a:cubicBezTo>
                  <a:pt x="124" y="19"/>
                  <a:pt x="124" y="18"/>
                  <a:pt x="123" y="17"/>
                </a:cubicBezTo>
                <a:cubicBezTo>
                  <a:pt x="124" y="17"/>
                  <a:pt x="124" y="17"/>
                  <a:pt x="124" y="17"/>
                </a:cubicBezTo>
                <a:cubicBezTo>
                  <a:pt x="125" y="18"/>
                  <a:pt x="126" y="18"/>
                  <a:pt x="126" y="19"/>
                </a:cubicBezTo>
                <a:cubicBezTo>
                  <a:pt x="126" y="19"/>
                  <a:pt x="126" y="19"/>
                  <a:pt x="125" y="19"/>
                </a:cubicBezTo>
                <a:cubicBezTo>
                  <a:pt x="125" y="19"/>
                  <a:pt x="125" y="19"/>
                  <a:pt x="125" y="19"/>
                </a:cubicBezTo>
                <a:close/>
                <a:moveTo>
                  <a:pt x="126" y="21"/>
                </a:moveTo>
                <a:cubicBezTo>
                  <a:pt x="126" y="21"/>
                  <a:pt x="126" y="21"/>
                  <a:pt x="126" y="21"/>
                </a:cubicBezTo>
                <a:cubicBezTo>
                  <a:pt x="126" y="21"/>
                  <a:pt x="126" y="21"/>
                  <a:pt x="126" y="21"/>
                </a:cubicBezTo>
                <a:cubicBezTo>
                  <a:pt x="126" y="21"/>
                  <a:pt x="126" y="21"/>
                  <a:pt x="126" y="21"/>
                </a:cubicBezTo>
                <a:close/>
                <a:moveTo>
                  <a:pt x="124" y="17"/>
                </a:moveTo>
                <a:cubicBezTo>
                  <a:pt x="125" y="16"/>
                  <a:pt x="126" y="16"/>
                  <a:pt x="126" y="16"/>
                </a:cubicBezTo>
                <a:cubicBezTo>
                  <a:pt x="126" y="16"/>
                  <a:pt x="125" y="16"/>
                  <a:pt x="124" y="17"/>
                </a:cubicBezTo>
                <a:cubicBezTo>
                  <a:pt x="124" y="16"/>
                  <a:pt x="123" y="16"/>
                  <a:pt x="122" y="15"/>
                </a:cubicBezTo>
                <a:cubicBezTo>
                  <a:pt x="123" y="15"/>
                  <a:pt x="124" y="14"/>
                  <a:pt x="124" y="14"/>
                </a:cubicBezTo>
                <a:cubicBezTo>
                  <a:pt x="126" y="15"/>
                  <a:pt x="127" y="16"/>
                  <a:pt x="128" y="18"/>
                </a:cubicBezTo>
                <a:cubicBezTo>
                  <a:pt x="127" y="18"/>
                  <a:pt x="127" y="18"/>
                  <a:pt x="127" y="19"/>
                </a:cubicBezTo>
                <a:cubicBezTo>
                  <a:pt x="126" y="18"/>
                  <a:pt x="125" y="17"/>
                  <a:pt x="124" y="17"/>
                </a:cubicBezTo>
                <a:close/>
                <a:moveTo>
                  <a:pt x="129" y="21"/>
                </a:moveTo>
                <a:cubicBezTo>
                  <a:pt x="129" y="21"/>
                  <a:pt x="129" y="21"/>
                  <a:pt x="128" y="21"/>
                </a:cubicBezTo>
                <a:cubicBezTo>
                  <a:pt x="128" y="20"/>
                  <a:pt x="128" y="20"/>
                  <a:pt x="128" y="20"/>
                </a:cubicBezTo>
                <a:cubicBezTo>
                  <a:pt x="128" y="19"/>
                  <a:pt x="128" y="19"/>
                  <a:pt x="128" y="19"/>
                </a:cubicBezTo>
                <a:cubicBezTo>
                  <a:pt x="129" y="20"/>
                  <a:pt x="129" y="20"/>
                  <a:pt x="129" y="21"/>
                </a:cubicBezTo>
                <a:cubicBezTo>
                  <a:pt x="129" y="21"/>
                  <a:pt x="129" y="21"/>
                  <a:pt x="129" y="21"/>
                </a:cubicBezTo>
                <a:close/>
                <a:moveTo>
                  <a:pt x="125" y="14"/>
                </a:moveTo>
                <a:cubicBezTo>
                  <a:pt x="125" y="13"/>
                  <a:pt x="125" y="13"/>
                  <a:pt x="126" y="13"/>
                </a:cubicBezTo>
                <a:cubicBezTo>
                  <a:pt x="127" y="14"/>
                  <a:pt x="129" y="15"/>
                  <a:pt x="131" y="16"/>
                </a:cubicBezTo>
                <a:cubicBezTo>
                  <a:pt x="131" y="16"/>
                  <a:pt x="131" y="16"/>
                  <a:pt x="131" y="17"/>
                </a:cubicBezTo>
                <a:cubicBezTo>
                  <a:pt x="130" y="17"/>
                  <a:pt x="130" y="17"/>
                  <a:pt x="129" y="17"/>
                </a:cubicBezTo>
                <a:cubicBezTo>
                  <a:pt x="128" y="16"/>
                  <a:pt x="127" y="15"/>
                  <a:pt x="125" y="14"/>
                </a:cubicBezTo>
                <a:close/>
                <a:moveTo>
                  <a:pt x="130" y="18"/>
                </a:moveTo>
                <a:cubicBezTo>
                  <a:pt x="130" y="18"/>
                  <a:pt x="131" y="17"/>
                  <a:pt x="131" y="17"/>
                </a:cubicBezTo>
                <a:cubicBezTo>
                  <a:pt x="132" y="18"/>
                  <a:pt x="132" y="18"/>
                  <a:pt x="132" y="19"/>
                </a:cubicBezTo>
                <a:cubicBezTo>
                  <a:pt x="132" y="19"/>
                  <a:pt x="131" y="19"/>
                  <a:pt x="131" y="19"/>
                </a:cubicBezTo>
                <a:cubicBezTo>
                  <a:pt x="131" y="19"/>
                  <a:pt x="130" y="19"/>
                  <a:pt x="130" y="18"/>
                </a:cubicBezTo>
                <a:close/>
                <a:moveTo>
                  <a:pt x="132" y="21"/>
                </a:moveTo>
                <a:cubicBezTo>
                  <a:pt x="132" y="20"/>
                  <a:pt x="132" y="20"/>
                  <a:pt x="133" y="20"/>
                </a:cubicBezTo>
                <a:cubicBezTo>
                  <a:pt x="133" y="20"/>
                  <a:pt x="133" y="21"/>
                  <a:pt x="133" y="21"/>
                </a:cubicBezTo>
                <a:cubicBezTo>
                  <a:pt x="132" y="21"/>
                  <a:pt x="132" y="21"/>
                  <a:pt x="132" y="21"/>
                </a:cubicBezTo>
                <a:cubicBezTo>
                  <a:pt x="132" y="21"/>
                  <a:pt x="132" y="21"/>
                  <a:pt x="132" y="21"/>
                </a:cubicBezTo>
                <a:close/>
                <a:moveTo>
                  <a:pt x="132" y="21"/>
                </a:moveTo>
                <a:cubicBezTo>
                  <a:pt x="132" y="21"/>
                  <a:pt x="133" y="21"/>
                  <a:pt x="133" y="21"/>
                </a:cubicBezTo>
                <a:cubicBezTo>
                  <a:pt x="133" y="21"/>
                  <a:pt x="133" y="21"/>
                  <a:pt x="133" y="21"/>
                </a:cubicBezTo>
                <a:cubicBezTo>
                  <a:pt x="133" y="21"/>
                  <a:pt x="132" y="21"/>
                  <a:pt x="132" y="21"/>
                </a:cubicBezTo>
                <a:cubicBezTo>
                  <a:pt x="132" y="21"/>
                  <a:pt x="132" y="21"/>
                  <a:pt x="132" y="21"/>
                </a:cubicBezTo>
                <a:close/>
                <a:moveTo>
                  <a:pt x="132" y="22"/>
                </a:moveTo>
                <a:cubicBezTo>
                  <a:pt x="132" y="21"/>
                  <a:pt x="132" y="21"/>
                  <a:pt x="132" y="21"/>
                </a:cubicBezTo>
                <a:cubicBezTo>
                  <a:pt x="132" y="21"/>
                  <a:pt x="132" y="21"/>
                  <a:pt x="133" y="22"/>
                </a:cubicBezTo>
                <a:cubicBezTo>
                  <a:pt x="132" y="22"/>
                  <a:pt x="132" y="22"/>
                  <a:pt x="132" y="22"/>
                </a:cubicBezTo>
                <a:close/>
                <a:moveTo>
                  <a:pt x="133" y="23"/>
                </a:moveTo>
                <a:cubicBezTo>
                  <a:pt x="133" y="23"/>
                  <a:pt x="133" y="23"/>
                  <a:pt x="133" y="22"/>
                </a:cubicBezTo>
                <a:cubicBezTo>
                  <a:pt x="133" y="22"/>
                  <a:pt x="133" y="22"/>
                  <a:pt x="133" y="22"/>
                </a:cubicBezTo>
                <a:cubicBezTo>
                  <a:pt x="133" y="22"/>
                  <a:pt x="133" y="23"/>
                  <a:pt x="133" y="23"/>
                </a:cubicBezTo>
                <a:cubicBezTo>
                  <a:pt x="133" y="23"/>
                  <a:pt x="133" y="23"/>
                  <a:pt x="133" y="23"/>
                </a:cubicBezTo>
                <a:close/>
                <a:moveTo>
                  <a:pt x="135" y="17"/>
                </a:moveTo>
                <a:cubicBezTo>
                  <a:pt x="134" y="17"/>
                  <a:pt x="134" y="17"/>
                  <a:pt x="134" y="17"/>
                </a:cubicBezTo>
                <a:cubicBezTo>
                  <a:pt x="134" y="17"/>
                  <a:pt x="134" y="17"/>
                  <a:pt x="134" y="16"/>
                </a:cubicBezTo>
                <a:cubicBezTo>
                  <a:pt x="134" y="16"/>
                  <a:pt x="134" y="16"/>
                  <a:pt x="135" y="16"/>
                </a:cubicBezTo>
                <a:cubicBezTo>
                  <a:pt x="135" y="17"/>
                  <a:pt x="135" y="17"/>
                  <a:pt x="135" y="17"/>
                </a:cubicBezTo>
                <a:close/>
                <a:moveTo>
                  <a:pt x="127" y="8"/>
                </a:moveTo>
                <a:cubicBezTo>
                  <a:pt x="131" y="11"/>
                  <a:pt x="134" y="13"/>
                  <a:pt x="134" y="15"/>
                </a:cubicBezTo>
                <a:cubicBezTo>
                  <a:pt x="133" y="15"/>
                  <a:pt x="133" y="15"/>
                  <a:pt x="133" y="15"/>
                </a:cubicBezTo>
                <a:cubicBezTo>
                  <a:pt x="133" y="15"/>
                  <a:pt x="134" y="15"/>
                  <a:pt x="134" y="15"/>
                </a:cubicBezTo>
                <a:cubicBezTo>
                  <a:pt x="134" y="16"/>
                  <a:pt x="134" y="16"/>
                  <a:pt x="135" y="16"/>
                </a:cubicBezTo>
                <a:cubicBezTo>
                  <a:pt x="134" y="16"/>
                  <a:pt x="134" y="16"/>
                  <a:pt x="133" y="16"/>
                </a:cubicBezTo>
                <a:cubicBezTo>
                  <a:pt x="132" y="14"/>
                  <a:pt x="129" y="12"/>
                  <a:pt x="126" y="9"/>
                </a:cubicBezTo>
                <a:cubicBezTo>
                  <a:pt x="126" y="9"/>
                  <a:pt x="127" y="9"/>
                  <a:pt x="127" y="8"/>
                </a:cubicBezTo>
                <a:close/>
                <a:moveTo>
                  <a:pt x="126" y="8"/>
                </a:moveTo>
                <a:cubicBezTo>
                  <a:pt x="126" y="8"/>
                  <a:pt x="126" y="8"/>
                  <a:pt x="127" y="8"/>
                </a:cubicBezTo>
                <a:cubicBezTo>
                  <a:pt x="126" y="8"/>
                  <a:pt x="125" y="9"/>
                  <a:pt x="125" y="9"/>
                </a:cubicBezTo>
                <a:cubicBezTo>
                  <a:pt x="125" y="9"/>
                  <a:pt x="124" y="8"/>
                  <a:pt x="124" y="8"/>
                </a:cubicBezTo>
                <a:cubicBezTo>
                  <a:pt x="125" y="8"/>
                  <a:pt x="125" y="8"/>
                  <a:pt x="126" y="8"/>
                </a:cubicBezTo>
                <a:close/>
                <a:moveTo>
                  <a:pt x="123" y="8"/>
                </a:moveTo>
                <a:cubicBezTo>
                  <a:pt x="123" y="9"/>
                  <a:pt x="124" y="9"/>
                  <a:pt x="124" y="9"/>
                </a:cubicBezTo>
                <a:cubicBezTo>
                  <a:pt x="122" y="10"/>
                  <a:pt x="120" y="12"/>
                  <a:pt x="118" y="13"/>
                </a:cubicBezTo>
                <a:cubicBezTo>
                  <a:pt x="118" y="12"/>
                  <a:pt x="117" y="12"/>
                  <a:pt x="116" y="12"/>
                </a:cubicBezTo>
                <a:cubicBezTo>
                  <a:pt x="118" y="10"/>
                  <a:pt x="121" y="9"/>
                  <a:pt x="123" y="8"/>
                </a:cubicBezTo>
                <a:close/>
                <a:moveTo>
                  <a:pt x="116" y="12"/>
                </a:moveTo>
                <a:cubicBezTo>
                  <a:pt x="116" y="12"/>
                  <a:pt x="117" y="13"/>
                  <a:pt x="117" y="13"/>
                </a:cubicBezTo>
                <a:cubicBezTo>
                  <a:pt x="117" y="14"/>
                  <a:pt x="116" y="14"/>
                  <a:pt x="116" y="15"/>
                </a:cubicBezTo>
                <a:cubicBezTo>
                  <a:pt x="115" y="14"/>
                  <a:pt x="114" y="14"/>
                  <a:pt x="114" y="14"/>
                </a:cubicBezTo>
                <a:cubicBezTo>
                  <a:pt x="115" y="13"/>
                  <a:pt x="115" y="12"/>
                  <a:pt x="116" y="12"/>
                </a:cubicBezTo>
                <a:close/>
                <a:moveTo>
                  <a:pt x="114" y="14"/>
                </a:moveTo>
                <a:cubicBezTo>
                  <a:pt x="115" y="14"/>
                  <a:pt x="115" y="14"/>
                  <a:pt x="115" y="15"/>
                </a:cubicBezTo>
                <a:cubicBezTo>
                  <a:pt x="114" y="16"/>
                  <a:pt x="113" y="17"/>
                  <a:pt x="113" y="18"/>
                </a:cubicBezTo>
                <a:cubicBezTo>
                  <a:pt x="112" y="18"/>
                  <a:pt x="112" y="17"/>
                  <a:pt x="112" y="17"/>
                </a:cubicBezTo>
                <a:cubicBezTo>
                  <a:pt x="112" y="16"/>
                  <a:pt x="113" y="15"/>
                  <a:pt x="114" y="14"/>
                </a:cubicBezTo>
                <a:close/>
                <a:moveTo>
                  <a:pt x="112" y="18"/>
                </a:moveTo>
                <a:cubicBezTo>
                  <a:pt x="112" y="18"/>
                  <a:pt x="112" y="18"/>
                  <a:pt x="112" y="19"/>
                </a:cubicBezTo>
                <a:cubicBezTo>
                  <a:pt x="112" y="19"/>
                  <a:pt x="111" y="20"/>
                  <a:pt x="111" y="20"/>
                </a:cubicBezTo>
                <a:cubicBezTo>
                  <a:pt x="111" y="19"/>
                  <a:pt x="111" y="19"/>
                  <a:pt x="112" y="18"/>
                </a:cubicBezTo>
                <a:close/>
                <a:moveTo>
                  <a:pt x="109" y="16"/>
                </a:moveTo>
                <a:cubicBezTo>
                  <a:pt x="109" y="16"/>
                  <a:pt x="109" y="16"/>
                  <a:pt x="110" y="16"/>
                </a:cubicBezTo>
                <a:cubicBezTo>
                  <a:pt x="109" y="17"/>
                  <a:pt x="109" y="18"/>
                  <a:pt x="109" y="18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9" y="17"/>
                  <a:pt x="109" y="16"/>
                  <a:pt x="109" y="16"/>
                </a:cubicBezTo>
                <a:close/>
                <a:moveTo>
                  <a:pt x="106" y="17"/>
                </a:moveTo>
                <a:cubicBezTo>
                  <a:pt x="105" y="18"/>
                  <a:pt x="105" y="18"/>
                  <a:pt x="105" y="18"/>
                </a:cubicBezTo>
                <a:cubicBezTo>
                  <a:pt x="105" y="17"/>
                  <a:pt x="104" y="16"/>
                  <a:pt x="104" y="16"/>
                </a:cubicBezTo>
                <a:cubicBezTo>
                  <a:pt x="105" y="16"/>
                  <a:pt x="105" y="16"/>
                  <a:pt x="106" y="17"/>
                </a:cubicBezTo>
                <a:close/>
                <a:moveTo>
                  <a:pt x="67" y="21"/>
                </a:moveTo>
                <a:cubicBezTo>
                  <a:pt x="67" y="19"/>
                  <a:pt x="67" y="17"/>
                  <a:pt x="68" y="16"/>
                </a:cubicBezTo>
                <a:cubicBezTo>
                  <a:pt x="68" y="16"/>
                  <a:pt x="69" y="17"/>
                  <a:pt x="69" y="17"/>
                </a:cubicBezTo>
                <a:cubicBezTo>
                  <a:pt x="67" y="19"/>
                  <a:pt x="67" y="21"/>
                  <a:pt x="67" y="21"/>
                </a:cubicBezTo>
                <a:close/>
                <a:moveTo>
                  <a:pt x="80" y="20"/>
                </a:moveTo>
                <a:cubicBezTo>
                  <a:pt x="79" y="21"/>
                  <a:pt x="78" y="22"/>
                  <a:pt x="77" y="23"/>
                </a:cubicBezTo>
                <a:cubicBezTo>
                  <a:pt x="77" y="23"/>
                  <a:pt x="76" y="23"/>
                  <a:pt x="76" y="23"/>
                </a:cubicBezTo>
                <a:cubicBezTo>
                  <a:pt x="76" y="23"/>
                  <a:pt x="76" y="23"/>
                  <a:pt x="76" y="23"/>
                </a:cubicBezTo>
                <a:cubicBezTo>
                  <a:pt x="77" y="19"/>
                  <a:pt x="80" y="17"/>
                  <a:pt x="84" y="15"/>
                </a:cubicBezTo>
                <a:cubicBezTo>
                  <a:pt x="84" y="15"/>
                  <a:pt x="84" y="16"/>
                  <a:pt x="85" y="17"/>
                </a:cubicBezTo>
                <a:cubicBezTo>
                  <a:pt x="84" y="17"/>
                  <a:pt x="84" y="17"/>
                  <a:pt x="83" y="18"/>
                </a:cubicBezTo>
                <a:cubicBezTo>
                  <a:pt x="83" y="17"/>
                  <a:pt x="82" y="17"/>
                  <a:pt x="82" y="16"/>
                </a:cubicBezTo>
                <a:cubicBezTo>
                  <a:pt x="82" y="16"/>
                  <a:pt x="83" y="17"/>
                  <a:pt x="83" y="18"/>
                </a:cubicBezTo>
                <a:cubicBezTo>
                  <a:pt x="82" y="18"/>
                  <a:pt x="81" y="19"/>
                  <a:pt x="80" y="20"/>
                </a:cubicBezTo>
                <a:cubicBezTo>
                  <a:pt x="80" y="20"/>
                  <a:pt x="79" y="19"/>
                  <a:pt x="79" y="19"/>
                </a:cubicBezTo>
                <a:cubicBezTo>
                  <a:pt x="79" y="20"/>
                  <a:pt x="80" y="20"/>
                  <a:pt x="80" y="20"/>
                </a:cubicBezTo>
                <a:close/>
                <a:moveTo>
                  <a:pt x="84" y="15"/>
                </a:moveTo>
                <a:cubicBezTo>
                  <a:pt x="84" y="15"/>
                  <a:pt x="84" y="15"/>
                  <a:pt x="84" y="15"/>
                </a:cubicBezTo>
                <a:cubicBezTo>
                  <a:pt x="85" y="15"/>
                  <a:pt x="86" y="15"/>
                  <a:pt x="86" y="16"/>
                </a:cubicBezTo>
                <a:cubicBezTo>
                  <a:pt x="86" y="16"/>
                  <a:pt x="86" y="16"/>
                  <a:pt x="85" y="16"/>
                </a:cubicBezTo>
                <a:cubicBezTo>
                  <a:pt x="85" y="16"/>
                  <a:pt x="85" y="15"/>
                  <a:pt x="84" y="15"/>
                </a:cubicBezTo>
                <a:close/>
                <a:moveTo>
                  <a:pt x="81" y="23"/>
                </a:moveTo>
                <a:cubicBezTo>
                  <a:pt x="81" y="23"/>
                  <a:pt x="81" y="23"/>
                  <a:pt x="81" y="23"/>
                </a:cubicBezTo>
                <a:cubicBezTo>
                  <a:pt x="81" y="23"/>
                  <a:pt x="81" y="23"/>
                  <a:pt x="81" y="23"/>
                </a:cubicBezTo>
                <a:cubicBezTo>
                  <a:pt x="81" y="23"/>
                  <a:pt x="81" y="23"/>
                  <a:pt x="81" y="23"/>
                </a:cubicBezTo>
                <a:cubicBezTo>
                  <a:pt x="81" y="23"/>
                  <a:pt x="81" y="23"/>
                  <a:pt x="81" y="23"/>
                </a:cubicBezTo>
                <a:close/>
                <a:moveTo>
                  <a:pt x="82" y="22"/>
                </a:moveTo>
                <a:cubicBezTo>
                  <a:pt x="82" y="22"/>
                  <a:pt x="82" y="22"/>
                  <a:pt x="82" y="22"/>
                </a:cubicBezTo>
                <a:cubicBezTo>
                  <a:pt x="82" y="22"/>
                  <a:pt x="81" y="22"/>
                  <a:pt x="81" y="22"/>
                </a:cubicBezTo>
                <a:cubicBezTo>
                  <a:pt x="81" y="22"/>
                  <a:pt x="82" y="21"/>
                  <a:pt x="82" y="21"/>
                </a:cubicBezTo>
                <a:cubicBezTo>
                  <a:pt x="82" y="21"/>
                  <a:pt x="83" y="21"/>
                  <a:pt x="83" y="22"/>
                </a:cubicBezTo>
                <a:cubicBezTo>
                  <a:pt x="83" y="22"/>
                  <a:pt x="83" y="22"/>
                  <a:pt x="82" y="22"/>
                </a:cubicBezTo>
                <a:close/>
                <a:moveTo>
                  <a:pt x="83" y="21"/>
                </a:moveTo>
                <a:cubicBezTo>
                  <a:pt x="83" y="21"/>
                  <a:pt x="83" y="21"/>
                  <a:pt x="82" y="21"/>
                </a:cubicBezTo>
                <a:cubicBezTo>
                  <a:pt x="83" y="20"/>
                  <a:pt x="83" y="20"/>
                  <a:pt x="84" y="19"/>
                </a:cubicBezTo>
                <a:cubicBezTo>
                  <a:pt x="84" y="20"/>
                  <a:pt x="84" y="21"/>
                  <a:pt x="83" y="21"/>
                </a:cubicBezTo>
                <a:close/>
                <a:moveTo>
                  <a:pt x="86" y="21"/>
                </a:moveTo>
                <a:cubicBezTo>
                  <a:pt x="86" y="21"/>
                  <a:pt x="86" y="21"/>
                  <a:pt x="85" y="21"/>
                </a:cubicBezTo>
                <a:cubicBezTo>
                  <a:pt x="85" y="20"/>
                  <a:pt x="85" y="20"/>
                  <a:pt x="84" y="19"/>
                </a:cubicBezTo>
                <a:cubicBezTo>
                  <a:pt x="85" y="18"/>
                  <a:pt x="85" y="18"/>
                  <a:pt x="85" y="18"/>
                </a:cubicBezTo>
                <a:cubicBezTo>
                  <a:pt x="86" y="19"/>
                  <a:pt x="86" y="20"/>
                  <a:pt x="86" y="21"/>
                </a:cubicBezTo>
                <a:close/>
                <a:moveTo>
                  <a:pt x="86" y="17"/>
                </a:moveTo>
                <a:cubicBezTo>
                  <a:pt x="87" y="17"/>
                  <a:pt x="87" y="16"/>
                  <a:pt x="88" y="16"/>
                </a:cubicBezTo>
                <a:cubicBezTo>
                  <a:pt x="88" y="17"/>
                  <a:pt x="89" y="17"/>
                  <a:pt x="89" y="17"/>
                </a:cubicBezTo>
                <a:cubicBezTo>
                  <a:pt x="90" y="18"/>
                  <a:pt x="90" y="18"/>
                  <a:pt x="90" y="18"/>
                </a:cubicBezTo>
                <a:cubicBezTo>
                  <a:pt x="89" y="19"/>
                  <a:pt x="88" y="19"/>
                  <a:pt x="88" y="19"/>
                </a:cubicBezTo>
                <a:cubicBezTo>
                  <a:pt x="87" y="19"/>
                  <a:pt x="87" y="18"/>
                  <a:pt x="86" y="17"/>
                </a:cubicBezTo>
                <a:close/>
                <a:moveTo>
                  <a:pt x="88" y="22"/>
                </a:moveTo>
                <a:cubicBezTo>
                  <a:pt x="88" y="22"/>
                  <a:pt x="88" y="22"/>
                  <a:pt x="88" y="21"/>
                </a:cubicBezTo>
                <a:cubicBezTo>
                  <a:pt x="88" y="21"/>
                  <a:pt x="89" y="21"/>
                  <a:pt x="89" y="21"/>
                </a:cubicBezTo>
                <a:cubicBezTo>
                  <a:pt x="89" y="21"/>
                  <a:pt x="89" y="22"/>
                  <a:pt x="88" y="22"/>
                </a:cubicBezTo>
                <a:close/>
                <a:moveTo>
                  <a:pt x="89" y="21"/>
                </a:moveTo>
                <a:cubicBezTo>
                  <a:pt x="89" y="21"/>
                  <a:pt x="88" y="21"/>
                  <a:pt x="88" y="21"/>
                </a:cubicBezTo>
                <a:cubicBezTo>
                  <a:pt x="88" y="21"/>
                  <a:pt x="88" y="20"/>
                  <a:pt x="88" y="20"/>
                </a:cubicBezTo>
                <a:cubicBezTo>
                  <a:pt x="89" y="20"/>
                  <a:pt x="89" y="19"/>
                  <a:pt x="90" y="19"/>
                </a:cubicBezTo>
                <a:cubicBezTo>
                  <a:pt x="90" y="19"/>
                  <a:pt x="90" y="19"/>
                  <a:pt x="90" y="19"/>
                </a:cubicBezTo>
                <a:cubicBezTo>
                  <a:pt x="90" y="19"/>
                  <a:pt x="89" y="20"/>
                  <a:pt x="89" y="21"/>
                </a:cubicBezTo>
                <a:close/>
                <a:moveTo>
                  <a:pt x="93" y="19"/>
                </a:moveTo>
                <a:cubicBezTo>
                  <a:pt x="93" y="19"/>
                  <a:pt x="93" y="19"/>
                  <a:pt x="92" y="18"/>
                </a:cubicBezTo>
                <a:cubicBezTo>
                  <a:pt x="92" y="17"/>
                  <a:pt x="91" y="16"/>
                  <a:pt x="90" y="15"/>
                </a:cubicBezTo>
                <a:cubicBezTo>
                  <a:pt x="90" y="15"/>
                  <a:pt x="90" y="15"/>
                  <a:pt x="90" y="14"/>
                </a:cubicBezTo>
                <a:cubicBezTo>
                  <a:pt x="92" y="15"/>
                  <a:pt x="94" y="17"/>
                  <a:pt x="93" y="19"/>
                </a:cubicBezTo>
                <a:close/>
                <a:moveTo>
                  <a:pt x="92" y="15"/>
                </a:moveTo>
                <a:cubicBezTo>
                  <a:pt x="93" y="16"/>
                  <a:pt x="95" y="17"/>
                  <a:pt x="96" y="18"/>
                </a:cubicBezTo>
                <a:cubicBezTo>
                  <a:pt x="96" y="18"/>
                  <a:pt x="96" y="18"/>
                  <a:pt x="96" y="19"/>
                </a:cubicBezTo>
                <a:cubicBezTo>
                  <a:pt x="95" y="18"/>
                  <a:pt x="95" y="18"/>
                  <a:pt x="95" y="18"/>
                </a:cubicBezTo>
                <a:cubicBezTo>
                  <a:pt x="94" y="17"/>
                  <a:pt x="94" y="16"/>
                  <a:pt x="92" y="15"/>
                </a:cubicBezTo>
                <a:close/>
                <a:moveTo>
                  <a:pt x="96" y="20"/>
                </a:moveTo>
                <a:cubicBezTo>
                  <a:pt x="96" y="20"/>
                  <a:pt x="96" y="20"/>
                  <a:pt x="96" y="20"/>
                </a:cubicBezTo>
                <a:cubicBezTo>
                  <a:pt x="96" y="20"/>
                  <a:pt x="95" y="19"/>
                  <a:pt x="95" y="18"/>
                </a:cubicBezTo>
                <a:cubicBezTo>
                  <a:pt x="95" y="19"/>
                  <a:pt x="96" y="19"/>
                  <a:pt x="96" y="19"/>
                </a:cubicBezTo>
                <a:cubicBezTo>
                  <a:pt x="96" y="19"/>
                  <a:pt x="96" y="20"/>
                  <a:pt x="96" y="20"/>
                </a:cubicBezTo>
                <a:close/>
                <a:moveTo>
                  <a:pt x="99" y="10"/>
                </a:moveTo>
                <a:cubicBezTo>
                  <a:pt x="100" y="11"/>
                  <a:pt x="101" y="12"/>
                  <a:pt x="101" y="13"/>
                </a:cubicBezTo>
                <a:cubicBezTo>
                  <a:pt x="100" y="12"/>
                  <a:pt x="99" y="11"/>
                  <a:pt x="97" y="11"/>
                </a:cubicBezTo>
                <a:cubicBezTo>
                  <a:pt x="98" y="10"/>
                  <a:pt x="98" y="10"/>
                  <a:pt x="99" y="10"/>
                </a:cubicBezTo>
                <a:close/>
                <a:moveTo>
                  <a:pt x="101" y="14"/>
                </a:moveTo>
                <a:cubicBezTo>
                  <a:pt x="102" y="15"/>
                  <a:pt x="102" y="15"/>
                  <a:pt x="102" y="16"/>
                </a:cubicBezTo>
                <a:cubicBezTo>
                  <a:pt x="101" y="15"/>
                  <a:pt x="99" y="13"/>
                  <a:pt x="97" y="11"/>
                </a:cubicBezTo>
                <a:cubicBezTo>
                  <a:pt x="98" y="12"/>
                  <a:pt x="100" y="13"/>
                  <a:pt x="101" y="14"/>
                </a:cubicBezTo>
                <a:close/>
                <a:moveTo>
                  <a:pt x="96" y="12"/>
                </a:moveTo>
                <a:cubicBezTo>
                  <a:pt x="98" y="14"/>
                  <a:pt x="100" y="17"/>
                  <a:pt x="100" y="20"/>
                </a:cubicBezTo>
                <a:cubicBezTo>
                  <a:pt x="100" y="20"/>
                  <a:pt x="99" y="20"/>
                  <a:pt x="99" y="20"/>
                </a:cubicBezTo>
                <a:cubicBezTo>
                  <a:pt x="98" y="18"/>
                  <a:pt x="97" y="15"/>
                  <a:pt x="93" y="13"/>
                </a:cubicBezTo>
                <a:cubicBezTo>
                  <a:pt x="94" y="12"/>
                  <a:pt x="95" y="12"/>
                  <a:pt x="96" y="12"/>
                </a:cubicBezTo>
                <a:close/>
                <a:moveTo>
                  <a:pt x="92" y="13"/>
                </a:moveTo>
                <a:cubicBezTo>
                  <a:pt x="94" y="14"/>
                  <a:pt x="95" y="15"/>
                  <a:pt x="95" y="17"/>
                </a:cubicBezTo>
                <a:cubicBezTo>
                  <a:pt x="93" y="16"/>
                  <a:pt x="92" y="15"/>
                  <a:pt x="91" y="14"/>
                </a:cubicBezTo>
                <a:cubicBezTo>
                  <a:pt x="91" y="14"/>
                  <a:pt x="91" y="14"/>
                  <a:pt x="90" y="14"/>
                </a:cubicBezTo>
                <a:cubicBezTo>
                  <a:pt x="91" y="14"/>
                  <a:pt x="92" y="14"/>
                  <a:pt x="92" y="13"/>
                </a:cubicBezTo>
                <a:close/>
                <a:moveTo>
                  <a:pt x="92" y="12"/>
                </a:moveTo>
                <a:cubicBezTo>
                  <a:pt x="92" y="12"/>
                  <a:pt x="92" y="12"/>
                  <a:pt x="92" y="13"/>
                </a:cubicBezTo>
                <a:cubicBezTo>
                  <a:pt x="91" y="13"/>
                  <a:pt x="90" y="13"/>
                  <a:pt x="90" y="14"/>
                </a:cubicBezTo>
                <a:cubicBezTo>
                  <a:pt x="89" y="14"/>
                  <a:pt x="89" y="14"/>
                  <a:pt x="89" y="13"/>
                </a:cubicBezTo>
                <a:cubicBezTo>
                  <a:pt x="89" y="13"/>
                  <a:pt x="89" y="14"/>
                  <a:pt x="90" y="14"/>
                </a:cubicBezTo>
                <a:cubicBezTo>
                  <a:pt x="89" y="14"/>
                  <a:pt x="89" y="14"/>
                  <a:pt x="89" y="14"/>
                </a:cubicBezTo>
                <a:cubicBezTo>
                  <a:pt x="89" y="14"/>
                  <a:pt x="88" y="14"/>
                  <a:pt x="88" y="13"/>
                </a:cubicBezTo>
                <a:cubicBezTo>
                  <a:pt x="89" y="13"/>
                  <a:pt x="91" y="12"/>
                  <a:pt x="92" y="12"/>
                </a:cubicBezTo>
                <a:close/>
                <a:moveTo>
                  <a:pt x="88" y="16"/>
                </a:moveTo>
                <a:cubicBezTo>
                  <a:pt x="89" y="16"/>
                  <a:pt x="89" y="16"/>
                  <a:pt x="89" y="17"/>
                </a:cubicBezTo>
                <a:cubicBezTo>
                  <a:pt x="89" y="16"/>
                  <a:pt x="88" y="16"/>
                  <a:pt x="88" y="16"/>
                </a:cubicBezTo>
                <a:cubicBezTo>
                  <a:pt x="88" y="16"/>
                  <a:pt x="88" y="16"/>
                  <a:pt x="88" y="16"/>
                </a:cubicBezTo>
                <a:close/>
                <a:moveTo>
                  <a:pt x="88" y="15"/>
                </a:moveTo>
                <a:cubicBezTo>
                  <a:pt x="87" y="15"/>
                  <a:pt x="87" y="15"/>
                  <a:pt x="87" y="15"/>
                </a:cubicBezTo>
                <a:cubicBezTo>
                  <a:pt x="86" y="15"/>
                  <a:pt x="85" y="15"/>
                  <a:pt x="85" y="15"/>
                </a:cubicBezTo>
                <a:cubicBezTo>
                  <a:pt x="85" y="14"/>
                  <a:pt x="86" y="14"/>
                  <a:pt x="87" y="14"/>
                </a:cubicBezTo>
                <a:cubicBezTo>
                  <a:pt x="87" y="14"/>
                  <a:pt x="87" y="14"/>
                  <a:pt x="88" y="15"/>
                </a:cubicBezTo>
                <a:close/>
                <a:moveTo>
                  <a:pt x="86" y="13"/>
                </a:moveTo>
                <a:cubicBezTo>
                  <a:pt x="85" y="14"/>
                  <a:pt x="84" y="14"/>
                  <a:pt x="84" y="14"/>
                </a:cubicBezTo>
                <a:cubicBezTo>
                  <a:pt x="83" y="14"/>
                  <a:pt x="83" y="14"/>
                  <a:pt x="83" y="14"/>
                </a:cubicBezTo>
                <a:cubicBezTo>
                  <a:pt x="83" y="14"/>
                  <a:pt x="83" y="14"/>
                  <a:pt x="84" y="14"/>
                </a:cubicBezTo>
                <a:cubicBezTo>
                  <a:pt x="83" y="14"/>
                  <a:pt x="83" y="14"/>
                  <a:pt x="83" y="14"/>
                </a:cubicBezTo>
                <a:cubicBezTo>
                  <a:pt x="83" y="14"/>
                  <a:pt x="83" y="14"/>
                  <a:pt x="83" y="14"/>
                </a:cubicBezTo>
                <a:cubicBezTo>
                  <a:pt x="83" y="14"/>
                  <a:pt x="83" y="14"/>
                  <a:pt x="83" y="14"/>
                </a:cubicBezTo>
                <a:cubicBezTo>
                  <a:pt x="78" y="16"/>
                  <a:pt x="75" y="19"/>
                  <a:pt x="74" y="21"/>
                </a:cubicBezTo>
                <a:cubicBezTo>
                  <a:pt x="71" y="18"/>
                  <a:pt x="78" y="14"/>
                  <a:pt x="78" y="14"/>
                </a:cubicBezTo>
                <a:cubicBezTo>
                  <a:pt x="74" y="16"/>
                  <a:pt x="72" y="18"/>
                  <a:pt x="71" y="19"/>
                </a:cubicBezTo>
                <a:cubicBezTo>
                  <a:pt x="71" y="19"/>
                  <a:pt x="71" y="19"/>
                  <a:pt x="71" y="18"/>
                </a:cubicBezTo>
                <a:cubicBezTo>
                  <a:pt x="72" y="14"/>
                  <a:pt x="78" y="11"/>
                  <a:pt x="78" y="11"/>
                </a:cubicBezTo>
                <a:cubicBezTo>
                  <a:pt x="74" y="13"/>
                  <a:pt x="71" y="15"/>
                  <a:pt x="70" y="17"/>
                </a:cubicBezTo>
                <a:cubicBezTo>
                  <a:pt x="69" y="16"/>
                  <a:pt x="69" y="16"/>
                  <a:pt x="69" y="15"/>
                </a:cubicBezTo>
                <a:cubicBezTo>
                  <a:pt x="71" y="11"/>
                  <a:pt x="75" y="9"/>
                  <a:pt x="79" y="8"/>
                </a:cubicBezTo>
                <a:cubicBezTo>
                  <a:pt x="82" y="10"/>
                  <a:pt x="85" y="12"/>
                  <a:pt x="86" y="13"/>
                </a:cubicBezTo>
                <a:close/>
                <a:moveTo>
                  <a:pt x="77" y="7"/>
                </a:moveTo>
                <a:cubicBezTo>
                  <a:pt x="78" y="7"/>
                  <a:pt x="78" y="7"/>
                  <a:pt x="79" y="7"/>
                </a:cubicBezTo>
                <a:cubicBezTo>
                  <a:pt x="73" y="10"/>
                  <a:pt x="69" y="12"/>
                  <a:pt x="67" y="14"/>
                </a:cubicBezTo>
                <a:cubicBezTo>
                  <a:pt x="66" y="13"/>
                  <a:pt x="66" y="13"/>
                  <a:pt x="66" y="13"/>
                </a:cubicBezTo>
                <a:cubicBezTo>
                  <a:pt x="69" y="9"/>
                  <a:pt x="74" y="7"/>
                  <a:pt x="77" y="7"/>
                </a:cubicBezTo>
                <a:close/>
                <a:moveTo>
                  <a:pt x="65" y="13"/>
                </a:moveTo>
                <a:cubicBezTo>
                  <a:pt x="66" y="13"/>
                  <a:pt x="66" y="13"/>
                  <a:pt x="66" y="14"/>
                </a:cubicBezTo>
                <a:cubicBezTo>
                  <a:pt x="65" y="15"/>
                  <a:pt x="64" y="16"/>
                  <a:pt x="64" y="17"/>
                </a:cubicBezTo>
                <a:cubicBezTo>
                  <a:pt x="64" y="15"/>
                  <a:pt x="65" y="14"/>
                  <a:pt x="65" y="13"/>
                </a:cubicBezTo>
                <a:close/>
                <a:moveTo>
                  <a:pt x="62" y="15"/>
                </a:moveTo>
                <a:cubicBezTo>
                  <a:pt x="61" y="15"/>
                  <a:pt x="61" y="15"/>
                  <a:pt x="61" y="16"/>
                </a:cubicBezTo>
                <a:cubicBezTo>
                  <a:pt x="61" y="16"/>
                  <a:pt x="61" y="16"/>
                  <a:pt x="61" y="15"/>
                </a:cubicBezTo>
                <a:cubicBezTo>
                  <a:pt x="61" y="15"/>
                  <a:pt x="61" y="15"/>
                  <a:pt x="61" y="15"/>
                </a:cubicBezTo>
                <a:cubicBezTo>
                  <a:pt x="61" y="15"/>
                  <a:pt x="61" y="15"/>
                  <a:pt x="62" y="15"/>
                </a:cubicBezTo>
                <a:close/>
                <a:moveTo>
                  <a:pt x="61" y="16"/>
                </a:moveTo>
                <a:cubicBezTo>
                  <a:pt x="61" y="17"/>
                  <a:pt x="61" y="17"/>
                  <a:pt x="61" y="17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7"/>
                  <a:pt x="61" y="17"/>
                  <a:pt x="61" y="16"/>
                </a:cubicBezTo>
                <a:close/>
                <a:moveTo>
                  <a:pt x="34" y="18"/>
                </a:moveTo>
                <a:cubicBezTo>
                  <a:pt x="34" y="18"/>
                  <a:pt x="34" y="18"/>
                  <a:pt x="34" y="18"/>
                </a:cubicBezTo>
                <a:cubicBezTo>
                  <a:pt x="34" y="17"/>
                  <a:pt x="34" y="17"/>
                  <a:pt x="34" y="16"/>
                </a:cubicBezTo>
                <a:cubicBezTo>
                  <a:pt x="35" y="16"/>
                  <a:pt x="35" y="16"/>
                  <a:pt x="35" y="17"/>
                </a:cubicBezTo>
                <a:cubicBezTo>
                  <a:pt x="35" y="17"/>
                  <a:pt x="34" y="18"/>
                  <a:pt x="34" y="18"/>
                </a:cubicBezTo>
                <a:close/>
                <a:moveTo>
                  <a:pt x="35" y="17"/>
                </a:moveTo>
                <a:cubicBezTo>
                  <a:pt x="35" y="16"/>
                  <a:pt x="35" y="16"/>
                  <a:pt x="35" y="16"/>
                </a:cubicBezTo>
                <a:cubicBezTo>
                  <a:pt x="35" y="15"/>
                  <a:pt x="35" y="15"/>
                  <a:pt x="36" y="14"/>
                </a:cubicBezTo>
                <a:cubicBezTo>
                  <a:pt x="36" y="14"/>
                  <a:pt x="36" y="15"/>
                  <a:pt x="37" y="15"/>
                </a:cubicBezTo>
                <a:cubicBezTo>
                  <a:pt x="36" y="16"/>
                  <a:pt x="36" y="16"/>
                  <a:pt x="35" y="17"/>
                </a:cubicBezTo>
                <a:close/>
                <a:moveTo>
                  <a:pt x="37" y="15"/>
                </a:moveTo>
                <a:cubicBezTo>
                  <a:pt x="37" y="14"/>
                  <a:pt x="36" y="14"/>
                  <a:pt x="36" y="13"/>
                </a:cubicBezTo>
                <a:cubicBezTo>
                  <a:pt x="37" y="13"/>
                  <a:pt x="37" y="12"/>
                  <a:pt x="38" y="12"/>
                </a:cubicBezTo>
                <a:cubicBezTo>
                  <a:pt x="38" y="12"/>
                  <a:pt x="39" y="13"/>
                  <a:pt x="39" y="13"/>
                </a:cubicBezTo>
                <a:cubicBezTo>
                  <a:pt x="38" y="14"/>
                  <a:pt x="38" y="14"/>
                  <a:pt x="37" y="15"/>
                </a:cubicBezTo>
                <a:cubicBezTo>
                  <a:pt x="37" y="15"/>
                  <a:pt x="37" y="15"/>
                  <a:pt x="37" y="15"/>
                </a:cubicBezTo>
                <a:close/>
                <a:moveTo>
                  <a:pt x="43" y="14"/>
                </a:moveTo>
                <a:cubicBezTo>
                  <a:pt x="43" y="13"/>
                  <a:pt x="42" y="13"/>
                  <a:pt x="41" y="13"/>
                </a:cubicBezTo>
                <a:cubicBezTo>
                  <a:pt x="42" y="12"/>
                  <a:pt x="43" y="12"/>
                  <a:pt x="43" y="11"/>
                </a:cubicBezTo>
                <a:cubicBezTo>
                  <a:pt x="44" y="12"/>
                  <a:pt x="45" y="13"/>
                  <a:pt x="46" y="14"/>
                </a:cubicBezTo>
                <a:cubicBezTo>
                  <a:pt x="45" y="14"/>
                  <a:pt x="45" y="14"/>
                  <a:pt x="44" y="14"/>
                </a:cubicBezTo>
                <a:cubicBezTo>
                  <a:pt x="44" y="14"/>
                  <a:pt x="44" y="14"/>
                  <a:pt x="43" y="14"/>
                </a:cubicBezTo>
                <a:cubicBezTo>
                  <a:pt x="44" y="13"/>
                  <a:pt x="45" y="13"/>
                  <a:pt x="45" y="13"/>
                </a:cubicBezTo>
                <a:cubicBezTo>
                  <a:pt x="44" y="13"/>
                  <a:pt x="44" y="14"/>
                  <a:pt x="43" y="14"/>
                </a:cubicBezTo>
                <a:close/>
                <a:moveTo>
                  <a:pt x="44" y="11"/>
                </a:moveTo>
                <a:cubicBezTo>
                  <a:pt x="44" y="11"/>
                  <a:pt x="44" y="10"/>
                  <a:pt x="45" y="10"/>
                </a:cubicBezTo>
                <a:cubicBezTo>
                  <a:pt x="46" y="11"/>
                  <a:pt x="48" y="12"/>
                  <a:pt x="49" y="13"/>
                </a:cubicBezTo>
                <a:cubicBezTo>
                  <a:pt x="49" y="13"/>
                  <a:pt x="50" y="13"/>
                  <a:pt x="50" y="13"/>
                </a:cubicBezTo>
                <a:cubicBezTo>
                  <a:pt x="49" y="13"/>
                  <a:pt x="48" y="13"/>
                  <a:pt x="47" y="14"/>
                </a:cubicBezTo>
                <a:cubicBezTo>
                  <a:pt x="46" y="13"/>
                  <a:pt x="45" y="12"/>
                  <a:pt x="44" y="11"/>
                </a:cubicBezTo>
                <a:close/>
                <a:moveTo>
                  <a:pt x="45" y="10"/>
                </a:move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3" y="10"/>
                  <a:pt x="42" y="9"/>
                  <a:pt x="41" y="9"/>
                </a:cubicBezTo>
                <a:cubicBezTo>
                  <a:pt x="42" y="8"/>
                  <a:pt x="43" y="8"/>
                  <a:pt x="44" y="7"/>
                </a:cubicBezTo>
                <a:cubicBezTo>
                  <a:pt x="45" y="8"/>
                  <a:pt x="47" y="10"/>
                  <a:pt x="49" y="12"/>
                </a:cubicBezTo>
                <a:cubicBezTo>
                  <a:pt x="47" y="11"/>
                  <a:pt x="46" y="11"/>
                  <a:pt x="45" y="10"/>
                </a:cubicBezTo>
                <a:close/>
                <a:moveTo>
                  <a:pt x="44" y="10"/>
                </a:moveTo>
                <a:cubicBezTo>
                  <a:pt x="44" y="10"/>
                  <a:pt x="44" y="11"/>
                  <a:pt x="43" y="11"/>
                </a:cubicBezTo>
                <a:cubicBezTo>
                  <a:pt x="43" y="10"/>
                  <a:pt x="42" y="10"/>
                  <a:pt x="41" y="9"/>
                </a:cubicBezTo>
                <a:cubicBezTo>
                  <a:pt x="41" y="9"/>
                  <a:pt x="42" y="10"/>
                  <a:pt x="43" y="11"/>
                </a:cubicBezTo>
                <a:cubicBezTo>
                  <a:pt x="42" y="11"/>
                  <a:pt x="41" y="12"/>
                  <a:pt x="40" y="12"/>
                </a:cubicBezTo>
                <a:cubicBezTo>
                  <a:pt x="40" y="12"/>
                  <a:pt x="39" y="11"/>
                  <a:pt x="38" y="11"/>
                </a:cubicBezTo>
                <a:cubicBezTo>
                  <a:pt x="39" y="10"/>
                  <a:pt x="40" y="9"/>
                  <a:pt x="41" y="9"/>
                </a:cubicBezTo>
                <a:cubicBezTo>
                  <a:pt x="42" y="9"/>
                  <a:pt x="43" y="10"/>
                  <a:pt x="44" y="10"/>
                </a:cubicBezTo>
                <a:close/>
                <a:moveTo>
                  <a:pt x="39" y="17"/>
                </a:moveTo>
                <a:cubicBezTo>
                  <a:pt x="39" y="17"/>
                  <a:pt x="39" y="16"/>
                  <a:pt x="38" y="16"/>
                </a:cubicBezTo>
                <a:cubicBezTo>
                  <a:pt x="38" y="16"/>
                  <a:pt x="39" y="16"/>
                  <a:pt x="39" y="15"/>
                </a:cubicBezTo>
                <a:cubicBezTo>
                  <a:pt x="39" y="16"/>
                  <a:pt x="39" y="16"/>
                  <a:pt x="40" y="16"/>
                </a:cubicBezTo>
                <a:cubicBezTo>
                  <a:pt x="39" y="16"/>
                  <a:pt x="39" y="17"/>
                  <a:pt x="39" y="17"/>
                </a:cubicBezTo>
                <a:close/>
                <a:moveTo>
                  <a:pt x="39" y="15"/>
                </a:moveTo>
                <a:cubicBezTo>
                  <a:pt x="39" y="15"/>
                  <a:pt x="40" y="14"/>
                  <a:pt x="40" y="14"/>
                </a:cubicBezTo>
                <a:cubicBezTo>
                  <a:pt x="40" y="14"/>
                  <a:pt x="41" y="15"/>
                  <a:pt x="41" y="15"/>
                </a:cubicBezTo>
                <a:cubicBezTo>
                  <a:pt x="41" y="15"/>
                  <a:pt x="40" y="16"/>
                  <a:pt x="40" y="16"/>
                </a:cubicBezTo>
                <a:cubicBezTo>
                  <a:pt x="40" y="16"/>
                  <a:pt x="39" y="15"/>
                  <a:pt x="39" y="15"/>
                </a:cubicBezTo>
                <a:close/>
                <a:moveTo>
                  <a:pt x="41" y="20"/>
                </a:moveTo>
                <a:cubicBezTo>
                  <a:pt x="40" y="19"/>
                  <a:pt x="40" y="18"/>
                  <a:pt x="40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1" y="17"/>
                  <a:pt x="42" y="17"/>
                  <a:pt x="42" y="17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8"/>
                  <a:pt x="41" y="19"/>
                  <a:pt x="41" y="20"/>
                </a:cubicBezTo>
                <a:close/>
                <a:moveTo>
                  <a:pt x="41" y="13"/>
                </a:moveTo>
                <a:cubicBezTo>
                  <a:pt x="41" y="13"/>
                  <a:pt x="41" y="13"/>
                  <a:pt x="41" y="13"/>
                </a:cubicBezTo>
                <a:cubicBezTo>
                  <a:pt x="42" y="13"/>
                  <a:pt x="42" y="13"/>
                  <a:pt x="43" y="14"/>
                </a:cubicBezTo>
                <a:cubicBezTo>
                  <a:pt x="43" y="14"/>
                  <a:pt x="42" y="14"/>
                  <a:pt x="42" y="14"/>
                </a:cubicBezTo>
                <a:cubicBezTo>
                  <a:pt x="42" y="14"/>
                  <a:pt x="41" y="13"/>
                  <a:pt x="41" y="13"/>
                </a:cubicBezTo>
                <a:close/>
                <a:moveTo>
                  <a:pt x="43" y="14"/>
                </a:moveTo>
                <a:cubicBezTo>
                  <a:pt x="43" y="14"/>
                  <a:pt x="44" y="14"/>
                  <a:pt x="44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2" y="15"/>
                </a:cubicBezTo>
                <a:cubicBezTo>
                  <a:pt x="43" y="14"/>
                  <a:pt x="43" y="14"/>
                  <a:pt x="43" y="14"/>
                </a:cubicBezTo>
                <a:close/>
                <a:moveTo>
                  <a:pt x="43" y="23"/>
                </a:moveTo>
                <a:cubicBezTo>
                  <a:pt x="43" y="23"/>
                  <a:pt x="43" y="23"/>
                  <a:pt x="42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3"/>
                  <a:pt x="43" y="23"/>
                  <a:pt x="43" y="23"/>
                </a:cubicBezTo>
                <a:close/>
                <a:moveTo>
                  <a:pt x="43" y="23"/>
                </a:moveTo>
                <a:cubicBezTo>
                  <a:pt x="43" y="23"/>
                  <a:pt x="43" y="23"/>
                  <a:pt x="43" y="22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2"/>
                  <a:pt x="44" y="23"/>
                </a:cubicBezTo>
                <a:cubicBezTo>
                  <a:pt x="44" y="23"/>
                  <a:pt x="43" y="23"/>
                  <a:pt x="43" y="23"/>
                </a:cubicBezTo>
                <a:close/>
                <a:moveTo>
                  <a:pt x="44" y="17"/>
                </a:moveTo>
                <a:cubicBezTo>
                  <a:pt x="44" y="17"/>
                  <a:pt x="44" y="17"/>
                  <a:pt x="44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4" y="17"/>
                  <a:pt x="44" y="17"/>
                  <a:pt x="44" y="17"/>
                </a:cubicBezTo>
                <a:close/>
                <a:moveTo>
                  <a:pt x="44" y="16"/>
                </a:moveTo>
                <a:cubicBezTo>
                  <a:pt x="44" y="16"/>
                  <a:pt x="43" y="16"/>
                  <a:pt x="43" y="16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5"/>
                  <a:pt x="45" y="16"/>
                  <a:pt x="45" y="16"/>
                </a:cubicBezTo>
                <a:cubicBezTo>
                  <a:pt x="45" y="16"/>
                  <a:pt x="45" y="17"/>
                  <a:pt x="44" y="17"/>
                </a:cubicBezTo>
                <a:cubicBezTo>
                  <a:pt x="44" y="17"/>
                  <a:pt x="44" y="17"/>
                  <a:pt x="44" y="16"/>
                </a:cubicBezTo>
                <a:close/>
                <a:moveTo>
                  <a:pt x="45" y="18"/>
                </a:moveTo>
                <a:cubicBezTo>
                  <a:pt x="45" y="18"/>
                  <a:pt x="45" y="18"/>
                  <a:pt x="45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5" y="18"/>
                  <a:pt x="45" y="18"/>
                  <a:pt x="45" y="18"/>
                </a:cubicBezTo>
                <a:close/>
                <a:moveTo>
                  <a:pt x="45" y="15"/>
                </a:moveTo>
                <a:cubicBezTo>
                  <a:pt x="45" y="15"/>
                  <a:pt x="46" y="14"/>
                  <a:pt x="46" y="14"/>
                </a:cubicBezTo>
                <a:cubicBezTo>
                  <a:pt x="46" y="14"/>
                  <a:pt x="47" y="15"/>
                  <a:pt x="47" y="15"/>
                </a:cubicBezTo>
                <a:cubicBezTo>
                  <a:pt x="46" y="15"/>
                  <a:pt x="46" y="16"/>
                  <a:pt x="46" y="16"/>
                </a:cubicBezTo>
                <a:cubicBezTo>
                  <a:pt x="45" y="15"/>
                  <a:pt x="45" y="15"/>
                  <a:pt x="45" y="15"/>
                </a:cubicBezTo>
                <a:close/>
                <a:moveTo>
                  <a:pt x="48" y="18"/>
                </a:moveTo>
                <a:cubicBezTo>
                  <a:pt x="48" y="18"/>
                  <a:pt x="48" y="18"/>
                  <a:pt x="47" y="18"/>
                </a:cubicBezTo>
                <a:cubicBezTo>
                  <a:pt x="47" y="18"/>
                  <a:pt x="47" y="17"/>
                  <a:pt x="47" y="17"/>
                </a:cubicBezTo>
                <a:cubicBezTo>
                  <a:pt x="47" y="17"/>
                  <a:pt x="47" y="16"/>
                  <a:pt x="47" y="16"/>
                </a:cubicBezTo>
                <a:cubicBezTo>
                  <a:pt x="48" y="17"/>
                  <a:pt x="48" y="17"/>
                  <a:pt x="48" y="18"/>
                </a:cubicBezTo>
                <a:cubicBezTo>
                  <a:pt x="48" y="18"/>
                  <a:pt x="48" y="18"/>
                  <a:pt x="48" y="18"/>
                </a:cubicBezTo>
                <a:close/>
                <a:moveTo>
                  <a:pt x="48" y="14"/>
                </a:moveTo>
                <a:cubicBezTo>
                  <a:pt x="48" y="13"/>
                  <a:pt x="49" y="13"/>
                  <a:pt x="50" y="13"/>
                </a:cubicBezTo>
                <a:cubicBezTo>
                  <a:pt x="50" y="13"/>
                  <a:pt x="50" y="13"/>
                  <a:pt x="50" y="14"/>
                </a:cubicBezTo>
                <a:cubicBezTo>
                  <a:pt x="49" y="14"/>
                  <a:pt x="49" y="14"/>
                  <a:pt x="48" y="14"/>
                </a:cubicBezTo>
                <a:cubicBezTo>
                  <a:pt x="48" y="14"/>
                  <a:pt x="48" y="14"/>
                  <a:pt x="48" y="14"/>
                </a:cubicBezTo>
                <a:close/>
                <a:moveTo>
                  <a:pt x="49" y="15"/>
                </a:moveTo>
                <a:cubicBezTo>
                  <a:pt x="49" y="15"/>
                  <a:pt x="50" y="15"/>
                  <a:pt x="50" y="14"/>
                </a:cubicBezTo>
                <a:cubicBezTo>
                  <a:pt x="51" y="15"/>
                  <a:pt x="51" y="15"/>
                  <a:pt x="51" y="15"/>
                </a:cubicBezTo>
                <a:cubicBezTo>
                  <a:pt x="51" y="15"/>
                  <a:pt x="50" y="15"/>
                  <a:pt x="50" y="15"/>
                </a:cubicBezTo>
                <a:cubicBezTo>
                  <a:pt x="50" y="15"/>
                  <a:pt x="50" y="15"/>
                  <a:pt x="51" y="15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16"/>
                  <a:pt x="50" y="16"/>
                  <a:pt x="50" y="17"/>
                </a:cubicBezTo>
                <a:cubicBezTo>
                  <a:pt x="50" y="16"/>
                  <a:pt x="49" y="16"/>
                  <a:pt x="49" y="15"/>
                </a:cubicBezTo>
                <a:close/>
                <a:moveTo>
                  <a:pt x="51" y="18"/>
                </a:moveTo>
                <a:cubicBezTo>
                  <a:pt x="51" y="18"/>
                  <a:pt x="51" y="17"/>
                  <a:pt x="51" y="17"/>
                </a:cubicBezTo>
                <a:cubicBezTo>
                  <a:pt x="52" y="17"/>
                  <a:pt x="52" y="18"/>
                  <a:pt x="52" y="18"/>
                </a:cubicBezTo>
                <a:cubicBezTo>
                  <a:pt x="51" y="18"/>
                  <a:pt x="51" y="18"/>
                  <a:pt x="51" y="18"/>
                </a:cubicBezTo>
                <a:cubicBezTo>
                  <a:pt x="51" y="18"/>
                  <a:pt x="51" y="18"/>
                  <a:pt x="51" y="18"/>
                </a:cubicBezTo>
                <a:close/>
                <a:moveTo>
                  <a:pt x="51" y="18"/>
                </a:moveTo>
                <a:cubicBezTo>
                  <a:pt x="51" y="18"/>
                  <a:pt x="51" y="18"/>
                  <a:pt x="52" y="18"/>
                </a:cubicBezTo>
                <a:cubicBezTo>
                  <a:pt x="52" y="18"/>
                  <a:pt x="52" y="18"/>
                  <a:pt x="52" y="18"/>
                </a:cubicBezTo>
                <a:cubicBezTo>
                  <a:pt x="51" y="18"/>
                  <a:pt x="51" y="18"/>
                  <a:pt x="51" y="18"/>
                </a:cubicBezTo>
                <a:cubicBezTo>
                  <a:pt x="51" y="18"/>
                  <a:pt x="51" y="18"/>
                  <a:pt x="51" y="18"/>
                </a:cubicBezTo>
                <a:close/>
                <a:moveTo>
                  <a:pt x="51" y="19"/>
                </a:moveTo>
                <a:cubicBezTo>
                  <a:pt x="51" y="19"/>
                  <a:pt x="51" y="18"/>
                  <a:pt x="51" y="18"/>
                </a:cubicBezTo>
                <a:cubicBezTo>
                  <a:pt x="51" y="18"/>
                  <a:pt x="51" y="19"/>
                  <a:pt x="51" y="19"/>
                </a:cubicBezTo>
                <a:cubicBezTo>
                  <a:pt x="51" y="19"/>
                  <a:pt x="51" y="19"/>
                  <a:pt x="51" y="19"/>
                </a:cubicBezTo>
                <a:close/>
                <a:moveTo>
                  <a:pt x="52" y="20"/>
                </a:moveTo>
                <a:cubicBezTo>
                  <a:pt x="52" y="20"/>
                  <a:pt x="52" y="20"/>
                  <a:pt x="52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2" y="19"/>
                  <a:pt x="52" y="20"/>
                  <a:pt x="52" y="20"/>
                </a:cubicBezTo>
                <a:cubicBezTo>
                  <a:pt x="52" y="20"/>
                  <a:pt x="52" y="20"/>
                  <a:pt x="52" y="20"/>
                </a:cubicBezTo>
                <a:close/>
                <a:moveTo>
                  <a:pt x="56" y="14"/>
                </a:moveTo>
                <a:cubicBezTo>
                  <a:pt x="56" y="13"/>
                  <a:pt x="55" y="13"/>
                  <a:pt x="55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3"/>
                  <a:pt x="56" y="13"/>
                  <a:pt x="56" y="14"/>
                </a:cubicBezTo>
                <a:close/>
                <a:moveTo>
                  <a:pt x="57" y="16"/>
                </a:moveTo>
                <a:cubicBezTo>
                  <a:pt x="57" y="16"/>
                  <a:pt x="57" y="16"/>
                  <a:pt x="57" y="16"/>
                </a:cubicBezTo>
                <a:cubicBezTo>
                  <a:pt x="57" y="16"/>
                  <a:pt x="57" y="16"/>
                  <a:pt x="56" y="16"/>
                </a:cubicBezTo>
                <a:cubicBezTo>
                  <a:pt x="56" y="15"/>
                  <a:pt x="56" y="15"/>
                  <a:pt x="56" y="14"/>
                </a:cubicBezTo>
                <a:cubicBezTo>
                  <a:pt x="56" y="14"/>
                  <a:pt x="56" y="14"/>
                  <a:pt x="57" y="14"/>
                </a:cubicBezTo>
                <a:cubicBezTo>
                  <a:pt x="57" y="14"/>
                  <a:pt x="58" y="14"/>
                  <a:pt x="58" y="15"/>
                </a:cubicBezTo>
                <a:cubicBezTo>
                  <a:pt x="58" y="15"/>
                  <a:pt x="58" y="16"/>
                  <a:pt x="57" y="16"/>
                </a:cubicBezTo>
                <a:close/>
                <a:moveTo>
                  <a:pt x="58" y="14"/>
                </a:moveTo>
                <a:cubicBezTo>
                  <a:pt x="58" y="14"/>
                  <a:pt x="58" y="14"/>
                  <a:pt x="57" y="13"/>
                </a:cubicBezTo>
                <a:cubicBezTo>
                  <a:pt x="58" y="13"/>
                  <a:pt x="58" y="13"/>
                  <a:pt x="59" y="13"/>
                </a:cubicBezTo>
                <a:cubicBezTo>
                  <a:pt x="58" y="13"/>
                  <a:pt x="58" y="14"/>
                  <a:pt x="58" y="14"/>
                </a:cubicBezTo>
                <a:close/>
                <a:moveTo>
                  <a:pt x="58" y="10"/>
                </a:moveTo>
                <a:cubicBezTo>
                  <a:pt x="58" y="11"/>
                  <a:pt x="58" y="11"/>
                  <a:pt x="59" y="12"/>
                </a:cubicBezTo>
                <a:cubicBezTo>
                  <a:pt x="58" y="13"/>
                  <a:pt x="57" y="13"/>
                  <a:pt x="56" y="13"/>
                </a:cubicBezTo>
                <a:cubicBezTo>
                  <a:pt x="56" y="13"/>
                  <a:pt x="56" y="13"/>
                  <a:pt x="55" y="13"/>
                </a:cubicBezTo>
                <a:cubicBezTo>
                  <a:pt x="55" y="13"/>
                  <a:pt x="55" y="13"/>
                  <a:pt x="55" y="13"/>
                </a:cubicBezTo>
                <a:cubicBezTo>
                  <a:pt x="57" y="12"/>
                  <a:pt x="58" y="12"/>
                  <a:pt x="58" y="12"/>
                </a:cubicBezTo>
                <a:cubicBezTo>
                  <a:pt x="57" y="12"/>
                  <a:pt x="56" y="12"/>
                  <a:pt x="55" y="13"/>
                </a:cubicBezTo>
                <a:cubicBezTo>
                  <a:pt x="55" y="12"/>
                  <a:pt x="55" y="12"/>
                  <a:pt x="54" y="11"/>
                </a:cubicBezTo>
                <a:cubicBezTo>
                  <a:pt x="56" y="11"/>
                  <a:pt x="57" y="10"/>
                  <a:pt x="58" y="10"/>
                </a:cubicBezTo>
                <a:close/>
                <a:moveTo>
                  <a:pt x="54" y="23"/>
                </a:moveTo>
                <a:cubicBezTo>
                  <a:pt x="54" y="23"/>
                  <a:pt x="54" y="23"/>
                  <a:pt x="54" y="23"/>
                </a:cubicBezTo>
                <a:cubicBezTo>
                  <a:pt x="55" y="23"/>
                  <a:pt x="55" y="23"/>
                  <a:pt x="55" y="23"/>
                </a:cubicBezTo>
                <a:cubicBezTo>
                  <a:pt x="55" y="23"/>
                  <a:pt x="54" y="23"/>
                  <a:pt x="54" y="23"/>
                </a:cubicBezTo>
                <a:cubicBezTo>
                  <a:pt x="54" y="23"/>
                  <a:pt x="54" y="23"/>
                  <a:pt x="54" y="23"/>
                </a:cubicBezTo>
                <a:cubicBezTo>
                  <a:pt x="54" y="23"/>
                  <a:pt x="54" y="23"/>
                  <a:pt x="54" y="23"/>
                </a:cubicBezTo>
                <a:close/>
                <a:moveTo>
                  <a:pt x="54" y="14"/>
                </a:moveTo>
                <a:cubicBezTo>
                  <a:pt x="53" y="14"/>
                  <a:pt x="53" y="14"/>
                  <a:pt x="53" y="14"/>
                </a:cubicBezTo>
                <a:cubicBezTo>
                  <a:pt x="53" y="14"/>
                  <a:pt x="53" y="14"/>
                  <a:pt x="52" y="14"/>
                </a:cubicBezTo>
                <a:cubicBezTo>
                  <a:pt x="53" y="13"/>
                  <a:pt x="53" y="13"/>
                  <a:pt x="53" y="13"/>
                </a:cubicBezTo>
                <a:cubicBezTo>
                  <a:pt x="54" y="14"/>
                  <a:pt x="54" y="14"/>
                  <a:pt x="54" y="14"/>
                </a:cubicBezTo>
                <a:close/>
                <a:moveTo>
                  <a:pt x="53" y="13"/>
                </a:moveTo>
                <a:cubicBezTo>
                  <a:pt x="53" y="13"/>
                  <a:pt x="53" y="13"/>
                  <a:pt x="52" y="13"/>
                </a:cubicBezTo>
                <a:cubicBezTo>
                  <a:pt x="52" y="13"/>
                  <a:pt x="52" y="13"/>
                  <a:pt x="52" y="13"/>
                </a:cubicBezTo>
                <a:cubicBezTo>
                  <a:pt x="52" y="13"/>
                  <a:pt x="53" y="13"/>
                  <a:pt x="53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3" y="13"/>
                </a:cubicBezTo>
                <a:close/>
                <a:moveTo>
                  <a:pt x="46" y="6"/>
                </a:moveTo>
                <a:cubicBezTo>
                  <a:pt x="50" y="8"/>
                  <a:pt x="52" y="10"/>
                  <a:pt x="53" y="12"/>
                </a:cubicBezTo>
                <a:cubicBezTo>
                  <a:pt x="53" y="12"/>
                  <a:pt x="53" y="12"/>
                  <a:pt x="52" y="12"/>
                </a:cubicBez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2" y="12"/>
                  <a:pt x="52" y="13"/>
                </a:cubicBezTo>
                <a:cubicBezTo>
                  <a:pt x="50" y="11"/>
                  <a:pt x="48" y="9"/>
                  <a:pt x="44" y="7"/>
                </a:cubicBezTo>
                <a:cubicBezTo>
                  <a:pt x="45" y="6"/>
                  <a:pt x="46" y="6"/>
                  <a:pt x="46" y="6"/>
                </a:cubicBezTo>
                <a:close/>
                <a:moveTo>
                  <a:pt x="45" y="5"/>
                </a:moveTo>
                <a:cubicBezTo>
                  <a:pt x="45" y="5"/>
                  <a:pt x="45" y="5"/>
                  <a:pt x="45" y="5"/>
                </a:cubicBezTo>
                <a:cubicBezTo>
                  <a:pt x="45" y="6"/>
                  <a:pt x="44" y="6"/>
                  <a:pt x="44" y="6"/>
                </a:cubicBezTo>
                <a:cubicBezTo>
                  <a:pt x="43" y="6"/>
                  <a:pt x="43" y="6"/>
                  <a:pt x="43" y="5"/>
                </a:cubicBezTo>
                <a:cubicBezTo>
                  <a:pt x="43" y="5"/>
                  <a:pt x="44" y="5"/>
                  <a:pt x="45" y="5"/>
                </a:cubicBezTo>
                <a:close/>
                <a:moveTo>
                  <a:pt x="42" y="6"/>
                </a:moveTo>
                <a:cubicBezTo>
                  <a:pt x="42" y="6"/>
                  <a:pt x="43" y="6"/>
                  <a:pt x="43" y="6"/>
                </a:cubicBezTo>
                <a:cubicBezTo>
                  <a:pt x="41" y="8"/>
                  <a:pt x="39" y="9"/>
                  <a:pt x="37" y="10"/>
                </a:cubicBezTo>
                <a:cubicBezTo>
                  <a:pt x="36" y="10"/>
                  <a:pt x="36" y="9"/>
                  <a:pt x="35" y="9"/>
                </a:cubicBezTo>
                <a:cubicBezTo>
                  <a:pt x="37" y="7"/>
                  <a:pt x="40" y="6"/>
                  <a:pt x="42" y="6"/>
                </a:cubicBezTo>
                <a:close/>
                <a:moveTo>
                  <a:pt x="35" y="9"/>
                </a:moveTo>
                <a:cubicBezTo>
                  <a:pt x="35" y="10"/>
                  <a:pt x="36" y="10"/>
                  <a:pt x="36" y="11"/>
                </a:cubicBezTo>
                <a:cubicBezTo>
                  <a:pt x="36" y="11"/>
                  <a:pt x="35" y="12"/>
                  <a:pt x="35" y="12"/>
                </a:cubicBezTo>
                <a:cubicBezTo>
                  <a:pt x="34" y="12"/>
                  <a:pt x="33" y="11"/>
                  <a:pt x="33" y="11"/>
                </a:cubicBezTo>
                <a:cubicBezTo>
                  <a:pt x="33" y="10"/>
                  <a:pt x="34" y="10"/>
                  <a:pt x="35" y="9"/>
                </a:cubicBezTo>
                <a:close/>
                <a:moveTo>
                  <a:pt x="33" y="11"/>
                </a:moveTo>
                <a:cubicBezTo>
                  <a:pt x="33" y="11"/>
                  <a:pt x="34" y="12"/>
                  <a:pt x="34" y="12"/>
                </a:cubicBezTo>
                <a:cubicBezTo>
                  <a:pt x="33" y="13"/>
                  <a:pt x="32" y="14"/>
                  <a:pt x="32" y="15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3"/>
                  <a:pt x="32" y="12"/>
                  <a:pt x="33" y="11"/>
                </a:cubicBezTo>
                <a:close/>
                <a:moveTo>
                  <a:pt x="31" y="15"/>
                </a:moveTo>
                <a:cubicBezTo>
                  <a:pt x="31" y="16"/>
                  <a:pt x="31" y="16"/>
                  <a:pt x="31" y="16"/>
                </a:cubicBezTo>
                <a:cubicBezTo>
                  <a:pt x="31" y="17"/>
                  <a:pt x="30" y="17"/>
                  <a:pt x="30" y="17"/>
                </a:cubicBezTo>
                <a:cubicBezTo>
                  <a:pt x="30" y="17"/>
                  <a:pt x="30" y="16"/>
                  <a:pt x="31" y="15"/>
                </a:cubicBezTo>
                <a:close/>
                <a:moveTo>
                  <a:pt x="28" y="16"/>
                </a:moveTo>
                <a:cubicBezTo>
                  <a:pt x="28" y="16"/>
                  <a:pt x="28" y="16"/>
                  <a:pt x="28" y="16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5"/>
                  <a:pt x="28" y="16"/>
                </a:cubicBezTo>
                <a:close/>
                <a:moveTo>
                  <a:pt x="29" y="12"/>
                </a:moveTo>
                <a:cubicBezTo>
                  <a:pt x="29" y="13"/>
                  <a:pt x="29" y="13"/>
                  <a:pt x="29" y="13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3"/>
                  <a:pt x="29" y="13"/>
                  <a:pt x="28" y="13"/>
                </a:cubicBezTo>
                <a:cubicBezTo>
                  <a:pt x="29" y="13"/>
                  <a:pt x="29" y="12"/>
                  <a:pt x="29" y="12"/>
                </a:cubicBezTo>
                <a:close/>
                <a:moveTo>
                  <a:pt x="28" y="13"/>
                </a:moveTo>
                <a:cubicBezTo>
                  <a:pt x="28" y="13"/>
                  <a:pt x="28" y="14"/>
                  <a:pt x="28" y="14"/>
                </a:cubicBezTo>
                <a:cubicBezTo>
                  <a:pt x="28" y="13"/>
                  <a:pt x="28" y="13"/>
                  <a:pt x="28" y="13"/>
                </a:cubicBezTo>
                <a:cubicBezTo>
                  <a:pt x="28" y="13"/>
                  <a:pt x="28" y="13"/>
                  <a:pt x="28" y="13"/>
                </a:cubicBezTo>
                <a:close/>
                <a:moveTo>
                  <a:pt x="27" y="10"/>
                </a:moveTo>
                <a:cubicBezTo>
                  <a:pt x="28" y="11"/>
                  <a:pt x="28" y="11"/>
                  <a:pt x="29" y="11"/>
                </a:cubicBezTo>
                <a:cubicBezTo>
                  <a:pt x="28" y="11"/>
                  <a:pt x="28" y="11"/>
                  <a:pt x="28" y="12"/>
                </a:cubicBezTo>
                <a:cubicBezTo>
                  <a:pt x="27" y="11"/>
                  <a:pt x="27" y="11"/>
                  <a:pt x="27" y="10"/>
                </a:cubicBezTo>
                <a:cubicBezTo>
                  <a:pt x="27" y="10"/>
                  <a:pt x="27" y="10"/>
                  <a:pt x="27" y="10"/>
                </a:cubicBezTo>
                <a:close/>
                <a:moveTo>
                  <a:pt x="24" y="16"/>
                </a:moveTo>
                <a:cubicBezTo>
                  <a:pt x="24" y="16"/>
                  <a:pt x="24" y="15"/>
                  <a:pt x="24" y="15"/>
                </a:cubicBezTo>
                <a:cubicBezTo>
                  <a:pt x="24" y="15"/>
                  <a:pt x="24" y="15"/>
                  <a:pt x="24" y="15"/>
                </a:cubicBezTo>
                <a:cubicBezTo>
                  <a:pt x="24" y="15"/>
                  <a:pt x="24" y="15"/>
                  <a:pt x="24" y="15"/>
                </a:cubicBezTo>
                <a:cubicBezTo>
                  <a:pt x="24" y="16"/>
                  <a:pt x="24" y="16"/>
                  <a:pt x="24" y="16"/>
                </a:cubicBezTo>
                <a:close/>
                <a:moveTo>
                  <a:pt x="24" y="15"/>
                </a:moveTo>
                <a:cubicBezTo>
                  <a:pt x="24" y="15"/>
                  <a:pt x="24" y="14"/>
                  <a:pt x="24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4"/>
                  <a:pt x="24" y="14"/>
                  <a:pt x="25" y="14"/>
                </a:cubicBezTo>
                <a:cubicBezTo>
                  <a:pt x="24" y="14"/>
                  <a:pt x="24" y="15"/>
                  <a:pt x="24" y="15"/>
                </a:cubicBezTo>
                <a:close/>
                <a:moveTo>
                  <a:pt x="26" y="11"/>
                </a:moveTo>
                <a:cubicBezTo>
                  <a:pt x="26" y="11"/>
                  <a:pt x="26" y="11"/>
                  <a:pt x="26" y="11"/>
                </a:cubicBezTo>
                <a:cubicBezTo>
                  <a:pt x="25" y="11"/>
                  <a:pt x="25" y="11"/>
                  <a:pt x="25" y="11"/>
                </a:cubicBezTo>
                <a:cubicBezTo>
                  <a:pt x="25" y="11"/>
                  <a:pt x="25" y="11"/>
                  <a:pt x="26" y="11"/>
                </a:cubicBezTo>
                <a:close/>
                <a:moveTo>
                  <a:pt x="25" y="12"/>
                </a:moveTo>
                <a:cubicBezTo>
                  <a:pt x="25" y="12"/>
                  <a:pt x="25" y="12"/>
                  <a:pt x="26" y="12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3"/>
                  <a:pt x="25" y="13"/>
                  <a:pt x="24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3"/>
                  <a:pt x="23" y="12"/>
                </a:cubicBezTo>
                <a:cubicBezTo>
                  <a:pt x="24" y="12"/>
                  <a:pt x="24" y="12"/>
                  <a:pt x="25" y="12"/>
                </a:cubicBezTo>
                <a:close/>
                <a:moveTo>
                  <a:pt x="23" y="13"/>
                </a:moveTo>
                <a:cubicBezTo>
                  <a:pt x="23" y="13"/>
                  <a:pt x="23" y="13"/>
                  <a:pt x="23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23" y="13"/>
                  <a:pt x="23" y="13"/>
                  <a:pt x="23" y="13"/>
                </a:cubicBezTo>
                <a:close/>
                <a:moveTo>
                  <a:pt x="17" y="21"/>
                </a:moveTo>
                <a:cubicBezTo>
                  <a:pt x="17" y="21"/>
                  <a:pt x="17" y="21"/>
                  <a:pt x="17" y="21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20"/>
                  <a:pt x="17" y="20"/>
                  <a:pt x="17" y="19"/>
                </a:cubicBezTo>
                <a:cubicBezTo>
                  <a:pt x="17" y="20"/>
                  <a:pt x="17" y="20"/>
                  <a:pt x="17" y="21"/>
                </a:cubicBezTo>
                <a:close/>
                <a:moveTo>
                  <a:pt x="20" y="21"/>
                </a:moveTo>
                <a:cubicBezTo>
                  <a:pt x="20" y="21"/>
                  <a:pt x="20" y="21"/>
                  <a:pt x="19" y="21"/>
                </a:cubicBezTo>
                <a:cubicBezTo>
                  <a:pt x="19" y="21"/>
                  <a:pt x="19" y="21"/>
                  <a:pt x="20" y="20"/>
                </a:cubicBezTo>
                <a:cubicBezTo>
                  <a:pt x="20" y="20"/>
                  <a:pt x="20" y="21"/>
                  <a:pt x="20" y="21"/>
                </a:cubicBezTo>
                <a:cubicBezTo>
                  <a:pt x="20" y="21"/>
                  <a:pt x="20" y="21"/>
                  <a:pt x="20" y="21"/>
                </a:cubicBezTo>
                <a:close/>
                <a:moveTo>
                  <a:pt x="21" y="17"/>
                </a:moveTo>
                <a:cubicBezTo>
                  <a:pt x="21" y="17"/>
                  <a:pt x="21" y="17"/>
                  <a:pt x="21" y="17"/>
                </a:cubicBezTo>
                <a:cubicBezTo>
                  <a:pt x="21" y="17"/>
                  <a:pt x="21" y="18"/>
                  <a:pt x="21" y="19"/>
                </a:cubicBezTo>
                <a:cubicBezTo>
                  <a:pt x="21" y="19"/>
                  <a:pt x="21" y="20"/>
                  <a:pt x="20" y="20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19"/>
                  <a:pt x="21" y="18"/>
                  <a:pt x="21" y="17"/>
                </a:cubicBezTo>
                <a:close/>
                <a:moveTo>
                  <a:pt x="20" y="16"/>
                </a:moveTo>
                <a:cubicBezTo>
                  <a:pt x="20" y="16"/>
                  <a:pt x="19" y="17"/>
                  <a:pt x="18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7" y="17"/>
                  <a:pt x="17" y="17"/>
                </a:cubicBezTo>
                <a:cubicBezTo>
                  <a:pt x="18" y="16"/>
                  <a:pt x="19" y="16"/>
                  <a:pt x="20" y="16"/>
                </a:cubicBezTo>
                <a:close/>
                <a:moveTo>
                  <a:pt x="3" y="19"/>
                </a:moveTo>
                <a:cubicBezTo>
                  <a:pt x="3" y="19"/>
                  <a:pt x="2" y="19"/>
                  <a:pt x="2" y="19"/>
                </a:cubicBezTo>
                <a:cubicBezTo>
                  <a:pt x="2" y="19"/>
                  <a:pt x="3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lose/>
                <a:moveTo>
                  <a:pt x="3" y="19"/>
                </a:moveTo>
                <a:cubicBezTo>
                  <a:pt x="3" y="19"/>
                  <a:pt x="2" y="19"/>
                  <a:pt x="2" y="19"/>
                </a:cubicBezTo>
                <a:cubicBezTo>
                  <a:pt x="2" y="18"/>
                  <a:pt x="2" y="18"/>
                  <a:pt x="3" y="17"/>
                </a:cubicBezTo>
                <a:cubicBezTo>
                  <a:pt x="3" y="18"/>
                  <a:pt x="4" y="18"/>
                  <a:pt x="4" y="19"/>
                </a:cubicBezTo>
                <a:cubicBezTo>
                  <a:pt x="4" y="19"/>
                  <a:pt x="3" y="19"/>
                  <a:pt x="3" y="19"/>
                </a:cubicBezTo>
                <a:close/>
                <a:moveTo>
                  <a:pt x="5" y="18"/>
                </a:moveTo>
                <a:cubicBezTo>
                  <a:pt x="4" y="17"/>
                  <a:pt x="4" y="17"/>
                  <a:pt x="3" y="17"/>
                </a:cubicBezTo>
                <a:cubicBezTo>
                  <a:pt x="4" y="16"/>
                  <a:pt x="4" y="16"/>
                  <a:pt x="5" y="15"/>
                </a:cubicBezTo>
                <a:cubicBezTo>
                  <a:pt x="5" y="16"/>
                  <a:pt x="6" y="16"/>
                  <a:pt x="6" y="17"/>
                </a:cubicBezTo>
                <a:cubicBezTo>
                  <a:pt x="6" y="17"/>
                  <a:pt x="5" y="18"/>
                  <a:pt x="5" y="18"/>
                </a:cubicBezTo>
                <a:close/>
                <a:moveTo>
                  <a:pt x="5" y="20"/>
                </a:moveTo>
                <a:cubicBezTo>
                  <a:pt x="5" y="20"/>
                  <a:pt x="5" y="20"/>
                  <a:pt x="4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lose/>
                <a:moveTo>
                  <a:pt x="5" y="21"/>
                </a:moveTo>
                <a:cubicBezTo>
                  <a:pt x="4" y="21"/>
                  <a:pt x="4" y="21"/>
                  <a:pt x="4" y="21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0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lose/>
                <a:moveTo>
                  <a:pt x="6" y="19"/>
                </a:moveTo>
                <a:cubicBezTo>
                  <a:pt x="6" y="18"/>
                  <a:pt x="6" y="18"/>
                  <a:pt x="7" y="17"/>
                </a:cubicBezTo>
                <a:cubicBezTo>
                  <a:pt x="7" y="18"/>
                  <a:pt x="8" y="18"/>
                  <a:pt x="8" y="19"/>
                </a:cubicBezTo>
                <a:cubicBezTo>
                  <a:pt x="7" y="19"/>
                  <a:pt x="7" y="19"/>
                  <a:pt x="7" y="20"/>
                </a:cubicBezTo>
                <a:cubicBezTo>
                  <a:pt x="6" y="19"/>
                  <a:pt x="6" y="19"/>
                  <a:pt x="6" y="19"/>
                </a:cubicBezTo>
                <a:close/>
                <a:moveTo>
                  <a:pt x="6" y="15"/>
                </a:moveTo>
                <a:cubicBezTo>
                  <a:pt x="7" y="15"/>
                  <a:pt x="8" y="15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7" y="16"/>
                  <a:pt x="7" y="15"/>
                  <a:pt x="6" y="15"/>
                </a:cubicBezTo>
                <a:close/>
                <a:moveTo>
                  <a:pt x="8" y="21"/>
                </a:moveTo>
                <a:cubicBezTo>
                  <a:pt x="8" y="21"/>
                  <a:pt x="7" y="20"/>
                  <a:pt x="7" y="20"/>
                </a:cubicBezTo>
                <a:cubicBezTo>
                  <a:pt x="7" y="20"/>
                  <a:pt x="8" y="19"/>
                  <a:pt x="8" y="19"/>
                </a:cubicBezTo>
                <a:cubicBezTo>
                  <a:pt x="8" y="20"/>
                  <a:pt x="9" y="20"/>
                  <a:pt x="9" y="21"/>
                </a:cubicBezTo>
                <a:cubicBezTo>
                  <a:pt x="8" y="21"/>
                  <a:pt x="8" y="21"/>
                  <a:pt x="8" y="21"/>
                </a:cubicBezTo>
                <a:close/>
                <a:moveTo>
                  <a:pt x="10" y="18"/>
                </a:moveTo>
                <a:cubicBezTo>
                  <a:pt x="10" y="18"/>
                  <a:pt x="10" y="18"/>
                  <a:pt x="10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9" y="17"/>
                  <a:pt x="9" y="17"/>
                  <a:pt x="8" y="16"/>
                </a:cubicBezTo>
                <a:cubicBezTo>
                  <a:pt x="8" y="16"/>
                  <a:pt x="8" y="16"/>
                  <a:pt x="9" y="16"/>
                </a:cubicBezTo>
                <a:cubicBezTo>
                  <a:pt x="9" y="16"/>
                  <a:pt x="10" y="17"/>
                  <a:pt x="10" y="17"/>
                </a:cubicBezTo>
                <a:cubicBezTo>
                  <a:pt x="11" y="18"/>
                  <a:pt x="11" y="19"/>
                  <a:pt x="11" y="19"/>
                </a:cubicBezTo>
                <a:cubicBezTo>
                  <a:pt x="10" y="19"/>
                  <a:pt x="10" y="18"/>
                  <a:pt x="10" y="18"/>
                </a:cubicBezTo>
                <a:close/>
                <a:moveTo>
                  <a:pt x="9" y="16"/>
                </a:moveTo>
                <a:cubicBezTo>
                  <a:pt x="9" y="16"/>
                  <a:pt x="9" y="15"/>
                  <a:pt x="9" y="15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6"/>
                  <a:pt x="9" y="16"/>
                  <a:pt x="9" y="16"/>
                </a:cubicBezTo>
                <a:close/>
                <a:moveTo>
                  <a:pt x="13" y="21"/>
                </a:moveTo>
                <a:cubicBezTo>
                  <a:pt x="13" y="20"/>
                  <a:pt x="13" y="20"/>
                  <a:pt x="13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14" y="19"/>
                  <a:pt x="14" y="19"/>
                  <a:pt x="14" y="20"/>
                </a:cubicBezTo>
                <a:cubicBezTo>
                  <a:pt x="14" y="20"/>
                  <a:pt x="13" y="21"/>
                  <a:pt x="13" y="21"/>
                </a:cubicBezTo>
                <a:close/>
                <a:moveTo>
                  <a:pt x="15" y="19"/>
                </a:moveTo>
                <a:cubicBezTo>
                  <a:pt x="14" y="19"/>
                  <a:pt x="14" y="19"/>
                  <a:pt x="14" y="18"/>
                </a:cubicBezTo>
                <a:cubicBezTo>
                  <a:pt x="14" y="18"/>
                  <a:pt x="15" y="18"/>
                  <a:pt x="15" y="18"/>
                </a:cubicBezTo>
                <a:cubicBezTo>
                  <a:pt x="15" y="18"/>
                  <a:pt x="15" y="19"/>
                  <a:pt x="15" y="19"/>
                </a:cubicBezTo>
                <a:close/>
                <a:moveTo>
                  <a:pt x="12" y="11"/>
                </a:moveTo>
                <a:cubicBezTo>
                  <a:pt x="14" y="13"/>
                  <a:pt x="15" y="15"/>
                  <a:pt x="15" y="17"/>
                </a:cubicBezTo>
                <a:cubicBezTo>
                  <a:pt x="13" y="16"/>
                  <a:pt x="12" y="16"/>
                  <a:pt x="12" y="16"/>
                </a:cubicBezTo>
                <a:cubicBezTo>
                  <a:pt x="13" y="17"/>
                  <a:pt x="14" y="17"/>
                  <a:pt x="15" y="17"/>
                </a:cubicBezTo>
                <a:cubicBezTo>
                  <a:pt x="14" y="17"/>
                  <a:pt x="14" y="18"/>
                  <a:pt x="13" y="18"/>
                </a:cubicBezTo>
                <a:cubicBezTo>
                  <a:pt x="13" y="18"/>
                  <a:pt x="13" y="18"/>
                  <a:pt x="12" y="17"/>
                </a:cubicBezTo>
                <a:cubicBezTo>
                  <a:pt x="11" y="15"/>
                  <a:pt x="10" y="14"/>
                  <a:pt x="8" y="13"/>
                </a:cubicBezTo>
                <a:cubicBezTo>
                  <a:pt x="9" y="12"/>
                  <a:pt x="10" y="11"/>
                  <a:pt x="12" y="11"/>
                </a:cubicBezTo>
                <a:close/>
                <a:moveTo>
                  <a:pt x="7" y="13"/>
                </a:moveTo>
                <a:cubicBezTo>
                  <a:pt x="8" y="14"/>
                  <a:pt x="9" y="15"/>
                  <a:pt x="9" y="15"/>
                </a:cubicBezTo>
                <a:cubicBezTo>
                  <a:pt x="9" y="15"/>
                  <a:pt x="9" y="16"/>
                  <a:pt x="9" y="16"/>
                </a:cubicBezTo>
                <a:cubicBezTo>
                  <a:pt x="8" y="15"/>
                  <a:pt x="7" y="15"/>
                  <a:pt x="6" y="14"/>
                </a:cubicBez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7" y="14"/>
                  <a:pt x="7" y="13"/>
                </a:cubicBezTo>
                <a:close/>
                <a:moveTo>
                  <a:pt x="5" y="12"/>
                </a:moveTo>
                <a:cubicBezTo>
                  <a:pt x="6" y="12"/>
                  <a:pt x="6" y="13"/>
                  <a:pt x="7" y="13"/>
                </a:cubicBezTo>
                <a:cubicBezTo>
                  <a:pt x="6" y="13"/>
                  <a:pt x="6" y="13"/>
                  <a:pt x="5" y="14"/>
                </a:cubicBezTo>
                <a:cubicBezTo>
                  <a:pt x="5" y="13"/>
                  <a:pt x="4" y="13"/>
                  <a:pt x="4" y="13"/>
                </a:cubicBezTo>
                <a:cubicBezTo>
                  <a:pt x="4" y="13"/>
                  <a:pt x="5" y="12"/>
                  <a:pt x="5" y="12"/>
                </a:cubicBezTo>
                <a:close/>
                <a:moveTo>
                  <a:pt x="0" y="15"/>
                </a:moveTo>
                <a:cubicBezTo>
                  <a:pt x="1" y="14"/>
                  <a:pt x="2" y="14"/>
                  <a:pt x="3" y="13"/>
                </a:cubicBezTo>
                <a:cubicBezTo>
                  <a:pt x="3" y="14"/>
                  <a:pt x="4" y="14"/>
                  <a:pt x="4" y="14"/>
                </a:cubicBezTo>
                <a:cubicBezTo>
                  <a:pt x="3" y="15"/>
                  <a:pt x="3" y="15"/>
                  <a:pt x="2" y="16"/>
                </a:cubicBezTo>
                <a:cubicBezTo>
                  <a:pt x="2" y="16"/>
                  <a:pt x="1" y="15"/>
                  <a:pt x="0" y="15"/>
                </a:cubicBezTo>
                <a:close/>
                <a:moveTo>
                  <a:pt x="1" y="19"/>
                </a:moveTo>
                <a:cubicBezTo>
                  <a:pt x="1" y="20"/>
                  <a:pt x="2" y="20"/>
                  <a:pt x="2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0"/>
                  <a:pt x="1" y="20"/>
                  <a:pt x="1" y="20"/>
                </a:cubicBezTo>
                <a:cubicBezTo>
                  <a:pt x="1" y="20"/>
                  <a:pt x="1" y="20"/>
                  <a:pt x="1" y="19"/>
                </a:cubicBezTo>
                <a:close/>
              </a:path>
            </a:pathLst>
          </a:custGeom>
          <a:solidFill>
            <a:srgbClr val="3D9D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>
                  <a:lumMod val="95000"/>
                  <a:alpha val="70000"/>
                </a:schemeClr>
              </a:solidFill>
            </a:endParaRPr>
          </a:p>
        </p:txBody>
      </p:sp>
      <p:grpSp>
        <p:nvGrpSpPr>
          <p:cNvPr id="31" name="Group 11"/>
          <p:cNvGrpSpPr>
            <a:grpSpLocks noChangeAspect="1"/>
          </p:cNvGrpSpPr>
          <p:nvPr/>
        </p:nvGrpSpPr>
        <p:grpSpPr bwMode="auto">
          <a:xfrm>
            <a:off x="1929052" y="5679371"/>
            <a:ext cx="706438" cy="1131888"/>
            <a:chOff x="288" y="3138"/>
            <a:chExt cx="445" cy="713"/>
          </a:xfrm>
        </p:grpSpPr>
        <p:sp>
          <p:nvSpPr>
            <p:cNvPr id="32" name="AutoShape 10"/>
            <p:cNvSpPr>
              <a:spLocks noChangeAspect="1" noChangeArrowheads="1" noTextEdit="1"/>
            </p:cNvSpPr>
            <p:nvPr/>
          </p:nvSpPr>
          <p:spPr bwMode="auto">
            <a:xfrm>
              <a:off x="288" y="3138"/>
              <a:ext cx="445" cy="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Rectangle 12"/>
            <p:cNvSpPr>
              <a:spLocks noChangeArrowheads="1"/>
            </p:cNvSpPr>
            <p:nvPr/>
          </p:nvSpPr>
          <p:spPr bwMode="auto">
            <a:xfrm>
              <a:off x="486" y="3613"/>
              <a:ext cx="65" cy="254"/>
            </a:xfrm>
            <a:prstGeom prst="rect">
              <a:avLst/>
            </a:prstGeom>
            <a:solidFill>
              <a:srgbClr val="8B90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3"/>
            <p:cNvSpPr>
              <a:spLocks/>
            </p:cNvSpPr>
            <p:nvPr/>
          </p:nvSpPr>
          <p:spPr bwMode="auto">
            <a:xfrm>
              <a:off x="288" y="3296"/>
              <a:ext cx="461" cy="381"/>
            </a:xfrm>
            <a:custGeom>
              <a:avLst/>
              <a:gdLst>
                <a:gd name="T0" fmla="*/ 0 w 461"/>
                <a:gd name="T1" fmla="*/ 381 h 381"/>
                <a:gd name="T2" fmla="*/ 231 w 461"/>
                <a:gd name="T3" fmla="*/ 0 h 381"/>
                <a:gd name="T4" fmla="*/ 461 w 461"/>
                <a:gd name="T5" fmla="*/ 381 h 381"/>
                <a:gd name="T6" fmla="*/ 0 w 461"/>
                <a:gd name="T7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1" h="381">
                  <a:moveTo>
                    <a:pt x="0" y="381"/>
                  </a:moveTo>
                  <a:lnTo>
                    <a:pt x="231" y="0"/>
                  </a:lnTo>
                  <a:lnTo>
                    <a:pt x="461" y="381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rgbClr val="8DD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4"/>
            <p:cNvSpPr>
              <a:spLocks/>
            </p:cNvSpPr>
            <p:nvPr/>
          </p:nvSpPr>
          <p:spPr bwMode="auto">
            <a:xfrm>
              <a:off x="371" y="3296"/>
              <a:ext cx="312" cy="270"/>
            </a:xfrm>
            <a:custGeom>
              <a:avLst/>
              <a:gdLst>
                <a:gd name="T0" fmla="*/ 312 w 312"/>
                <a:gd name="T1" fmla="*/ 270 h 270"/>
                <a:gd name="T2" fmla="*/ 148 w 312"/>
                <a:gd name="T3" fmla="*/ 0 h 270"/>
                <a:gd name="T4" fmla="*/ 0 w 312"/>
                <a:gd name="T5" fmla="*/ 270 h 270"/>
                <a:gd name="T6" fmla="*/ 312 w 312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270">
                  <a:moveTo>
                    <a:pt x="312" y="270"/>
                  </a:moveTo>
                  <a:lnTo>
                    <a:pt x="148" y="0"/>
                  </a:lnTo>
                  <a:lnTo>
                    <a:pt x="0" y="270"/>
                  </a:lnTo>
                  <a:lnTo>
                    <a:pt x="312" y="270"/>
                  </a:lnTo>
                  <a:close/>
                </a:path>
              </a:pathLst>
            </a:custGeom>
            <a:solidFill>
              <a:srgbClr val="3FB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5"/>
            <p:cNvSpPr>
              <a:spLocks/>
            </p:cNvSpPr>
            <p:nvPr/>
          </p:nvSpPr>
          <p:spPr bwMode="auto">
            <a:xfrm>
              <a:off x="338" y="3201"/>
              <a:ext cx="361" cy="301"/>
            </a:xfrm>
            <a:custGeom>
              <a:avLst/>
              <a:gdLst>
                <a:gd name="T0" fmla="*/ 0 w 361"/>
                <a:gd name="T1" fmla="*/ 301 h 301"/>
                <a:gd name="T2" fmla="*/ 181 w 361"/>
                <a:gd name="T3" fmla="*/ 0 h 301"/>
                <a:gd name="T4" fmla="*/ 361 w 361"/>
                <a:gd name="T5" fmla="*/ 301 h 301"/>
                <a:gd name="T6" fmla="*/ 0 w 361"/>
                <a:gd name="T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1" h="301">
                  <a:moveTo>
                    <a:pt x="0" y="301"/>
                  </a:moveTo>
                  <a:lnTo>
                    <a:pt x="181" y="0"/>
                  </a:lnTo>
                  <a:lnTo>
                    <a:pt x="361" y="301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8DD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6"/>
            <p:cNvSpPr>
              <a:spLocks/>
            </p:cNvSpPr>
            <p:nvPr/>
          </p:nvSpPr>
          <p:spPr bwMode="auto">
            <a:xfrm>
              <a:off x="420" y="3201"/>
              <a:ext cx="214" cy="190"/>
            </a:xfrm>
            <a:custGeom>
              <a:avLst/>
              <a:gdLst>
                <a:gd name="T0" fmla="*/ 214 w 214"/>
                <a:gd name="T1" fmla="*/ 190 h 190"/>
                <a:gd name="T2" fmla="*/ 99 w 214"/>
                <a:gd name="T3" fmla="*/ 0 h 190"/>
                <a:gd name="T4" fmla="*/ 0 w 214"/>
                <a:gd name="T5" fmla="*/ 190 h 190"/>
                <a:gd name="T6" fmla="*/ 214 w 214"/>
                <a:gd name="T7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" h="190">
                  <a:moveTo>
                    <a:pt x="214" y="190"/>
                  </a:moveTo>
                  <a:lnTo>
                    <a:pt x="99" y="0"/>
                  </a:lnTo>
                  <a:lnTo>
                    <a:pt x="0" y="190"/>
                  </a:lnTo>
                  <a:lnTo>
                    <a:pt x="214" y="190"/>
                  </a:lnTo>
                  <a:close/>
                </a:path>
              </a:pathLst>
            </a:custGeom>
            <a:solidFill>
              <a:srgbClr val="3FB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7"/>
            <p:cNvSpPr>
              <a:spLocks/>
            </p:cNvSpPr>
            <p:nvPr/>
          </p:nvSpPr>
          <p:spPr bwMode="auto">
            <a:xfrm>
              <a:off x="403" y="3137"/>
              <a:ext cx="247" cy="207"/>
            </a:xfrm>
            <a:custGeom>
              <a:avLst/>
              <a:gdLst>
                <a:gd name="T0" fmla="*/ 0 w 247"/>
                <a:gd name="T1" fmla="*/ 207 h 207"/>
                <a:gd name="T2" fmla="*/ 116 w 247"/>
                <a:gd name="T3" fmla="*/ 0 h 207"/>
                <a:gd name="T4" fmla="*/ 247 w 247"/>
                <a:gd name="T5" fmla="*/ 207 h 207"/>
                <a:gd name="T6" fmla="*/ 0 w 247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" h="207">
                  <a:moveTo>
                    <a:pt x="0" y="207"/>
                  </a:moveTo>
                  <a:lnTo>
                    <a:pt x="116" y="0"/>
                  </a:lnTo>
                  <a:lnTo>
                    <a:pt x="247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8DD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3" name="Freeform 22"/>
          <p:cNvSpPr>
            <a:spLocks noEditPoints="1"/>
          </p:cNvSpPr>
          <p:nvPr/>
        </p:nvSpPr>
        <p:spPr bwMode="auto">
          <a:xfrm>
            <a:off x="3222904" y="6177282"/>
            <a:ext cx="6281010" cy="763588"/>
          </a:xfrm>
          <a:custGeom>
            <a:avLst/>
            <a:gdLst>
              <a:gd name="T0" fmla="*/ 398 w 411"/>
              <a:gd name="T1" fmla="*/ 14 h 46"/>
              <a:gd name="T2" fmla="*/ 329 w 411"/>
              <a:gd name="T3" fmla="*/ 15 h 46"/>
              <a:gd name="T4" fmla="*/ 280 w 411"/>
              <a:gd name="T5" fmla="*/ 11 h 46"/>
              <a:gd name="T6" fmla="*/ 228 w 411"/>
              <a:gd name="T7" fmla="*/ 5 h 46"/>
              <a:gd name="T8" fmla="*/ 195 w 411"/>
              <a:gd name="T9" fmla="*/ 11 h 46"/>
              <a:gd name="T10" fmla="*/ 150 w 411"/>
              <a:gd name="T11" fmla="*/ 12 h 46"/>
              <a:gd name="T12" fmla="*/ 123 w 411"/>
              <a:gd name="T13" fmla="*/ 8 h 46"/>
              <a:gd name="T14" fmla="*/ 59 w 411"/>
              <a:gd name="T15" fmla="*/ 19 h 46"/>
              <a:gd name="T16" fmla="*/ 29 w 411"/>
              <a:gd name="T17" fmla="*/ 20 h 46"/>
              <a:gd name="T18" fmla="*/ 6 w 411"/>
              <a:gd name="T19" fmla="*/ 24 h 46"/>
              <a:gd name="T20" fmla="*/ 341 w 411"/>
              <a:gd name="T21" fmla="*/ 26 h 46"/>
              <a:gd name="T22" fmla="*/ 350 w 411"/>
              <a:gd name="T23" fmla="*/ 25 h 46"/>
              <a:gd name="T24" fmla="*/ 352 w 411"/>
              <a:gd name="T25" fmla="*/ 28 h 46"/>
              <a:gd name="T26" fmla="*/ 375 w 411"/>
              <a:gd name="T27" fmla="*/ 27 h 46"/>
              <a:gd name="T28" fmla="*/ 384 w 411"/>
              <a:gd name="T29" fmla="*/ 28 h 46"/>
              <a:gd name="T30" fmla="*/ 392 w 411"/>
              <a:gd name="T31" fmla="*/ 27 h 46"/>
              <a:gd name="T32" fmla="*/ 405 w 411"/>
              <a:gd name="T33" fmla="*/ 26 h 46"/>
              <a:gd name="T34" fmla="*/ 399 w 411"/>
              <a:gd name="T35" fmla="*/ 16 h 46"/>
              <a:gd name="T36" fmla="*/ 379 w 411"/>
              <a:gd name="T37" fmla="*/ 23 h 46"/>
              <a:gd name="T38" fmla="*/ 365 w 411"/>
              <a:gd name="T39" fmla="*/ 18 h 46"/>
              <a:gd name="T40" fmla="*/ 343 w 411"/>
              <a:gd name="T41" fmla="*/ 15 h 46"/>
              <a:gd name="T42" fmla="*/ 299 w 411"/>
              <a:gd name="T43" fmla="*/ 19 h 46"/>
              <a:gd name="T44" fmla="*/ 306 w 411"/>
              <a:gd name="T45" fmla="*/ 18 h 46"/>
              <a:gd name="T46" fmla="*/ 312 w 411"/>
              <a:gd name="T47" fmla="*/ 21 h 46"/>
              <a:gd name="T48" fmla="*/ 311 w 411"/>
              <a:gd name="T49" fmla="*/ 8 h 46"/>
              <a:gd name="T50" fmla="*/ 289 w 411"/>
              <a:gd name="T51" fmla="*/ 17 h 46"/>
              <a:gd name="T52" fmla="*/ 269 w 411"/>
              <a:gd name="T53" fmla="*/ 18 h 46"/>
              <a:gd name="T54" fmla="*/ 285 w 411"/>
              <a:gd name="T55" fmla="*/ 14 h 46"/>
              <a:gd name="T56" fmla="*/ 253 w 411"/>
              <a:gd name="T57" fmla="*/ 17 h 46"/>
              <a:gd name="T58" fmla="*/ 227 w 411"/>
              <a:gd name="T59" fmla="*/ 11 h 46"/>
              <a:gd name="T60" fmla="*/ 226 w 411"/>
              <a:gd name="T61" fmla="*/ 17 h 46"/>
              <a:gd name="T62" fmla="*/ 231 w 411"/>
              <a:gd name="T63" fmla="*/ 15 h 46"/>
              <a:gd name="T64" fmla="*/ 235 w 411"/>
              <a:gd name="T65" fmla="*/ 20 h 46"/>
              <a:gd name="T66" fmla="*/ 237 w 411"/>
              <a:gd name="T67" fmla="*/ 12 h 46"/>
              <a:gd name="T68" fmla="*/ 213 w 411"/>
              <a:gd name="T69" fmla="*/ 13 h 46"/>
              <a:gd name="T70" fmla="*/ 201 w 411"/>
              <a:gd name="T71" fmla="*/ 21 h 46"/>
              <a:gd name="T72" fmla="*/ 179 w 411"/>
              <a:gd name="T73" fmla="*/ 19 h 46"/>
              <a:gd name="T74" fmla="*/ 190 w 411"/>
              <a:gd name="T75" fmla="*/ 15 h 46"/>
              <a:gd name="T76" fmla="*/ 192 w 411"/>
              <a:gd name="T77" fmla="*/ 16 h 46"/>
              <a:gd name="T78" fmla="*/ 179 w 411"/>
              <a:gd name="T79" fmla="*/ 16 h 46"/>
              <a:gd name="T80" fmla="*/ 156 w 411"/>
              <a:gd name="T81" fmla="*/ 19 h 46"/>
              <a:gd name="T82" fmla="*/ 159 w 411"/>
              <a:gd name="T83" fmla="*/ 20 h 46"/>
              <a:gd name="T84" fmla="*/ 166 w 411"/>
              <a:gd name="T85" fmla="*/ 20 h 46"/>
              <a:gd name="T86" fmla="*/ 164 w 411"/>
              <a:gd name="T87" fmla="*/ 12 h 46"/>
              <a:gd name="T88" fmla="*/ 149 w 411"/>
              <a:gd name="T89" fmla="*/ 18 h 46"/>
              <a:gd name="T90" fmla="*/ 138 w 411"/>
              <a:gd name="T91" fmla="*/ 20 h 46"/>
              <a:gd name="T92" fmla="*/ 141 w 411"/>
              <a:gd name="T93" fmla="*/ 14 h 46"/>
              <a:gd name="T94" fmla="*/ 131 w 411"/>
              <a:gd name="T95" fmla="*/ 20 h 46"/>
              <a:gd name="T96" fmla="*/ 104 w 411"/>
              <a:gd name="T97" fmla="*/ 22 h 46"/>
              <a:gd name="T98" fmla="*/ 111 w 411"/>
              <a:gd name="T99" fmla="*/ 22 h 46"/>
              <a:gd name="T100" fmla="*/ 113 w 411"/>
              <a:gd name="T101" fmla="*/ 17 h 46"/>
              <a:gd name="T102" fmla="*/ 120 w 411"/>
              <a:gd name="T103" fmla="*/ 18 h 46"/>
              <a:gd name="T104" fmla="*/ 96 w 411"/>
              <a:gd name="T105" fmla="*/ 20 h 46"/>
              <a:gd name="T106" fmla="*/ 83 w 411"/>
              <a:gd name="T107" fmla="*/ 22 h 46"/>
              <a:gd name="T108" fmla="*/ 90 w 411"/>
              <a:gd name="T109" fmla="*/ 24 h 46"/>
              <a:gd name="T110" fmla="*/ 75 w 411"/>
              <a:gd name="T111" fmla="*/ 20 h 46"/>
              <a:gd name="T112" fmla="*/ 47 w 411"/>
              <a:gd name="T113" fmla="*/ 21 h 46"/>
              <a:gd name="T114" fmla="*/ 58 w 411"/>
              <a:gd name="T115" fmla="*/ 21 h 46"/>
              <a:gd name="T116" fmla="*/ 44 w 411"/>
              <a:gd name="T117" fmla="*/ 18 h 46"/>
              <a:gd name="T118" fmla="*/ 10 w 411"/>
              <a:gd name="T119" fmla="*/ 23 h 46"/>
              <a:gd name="T120" fmla="*/ 21 w 411"/>
              <a:gd name="T121" fmla="*/ 22 h 46"/>
              <a:gd name="T122" fmla="*/ 14 w 411"/>
              <a:gd name="T123" fmla="*/ 21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11" h="46">
                <a:moveTo>
                  <a:pt x="2" y="27"/>
                </a:moveTo>
                <a:cubicBezTo>
                  <a:pt x="1" y="31"/>
                  <a:pt x="1" y="38"/>
                  <a:pt x="0" y="46"/>
                </a:cubicBezTo>
                <a:cubicBezTo>
                  <a:pt x="411" y="46"/>
                  <a:pt x="411" y="46"/>
                  <a:pt x="411" y="46"/>
                </a:cubicBezTo>
                <a:cubicBezTo>
                  <a:pt x="411" y="39"/>
                  <a:pt x="410" y="29"/>
                  <a:pt x="410" y="26"/>
                </a:cubicBezTo>
                <a:cubicBezTo>
                  <a:pt x="410" y="26"/>
                  <a:pt x="410" y="26"/>
                  <a:pt x="410" y="26"/>
                </a:cubicBezTo>
                <a:cubicBezTo>
                  <a:pt x="410" y="26"/>
                  <a:pt x="410" y="26"/>
                  <a:pt x="410" y="26"/>
                </a:cubicBezTo>
                <a:cubicBezTo>
                  <a:pt x="410" y="26"/>
                  <a:pt x="410" y="26"/>
                  <a:pt x="410" y="26"/>
                </a:cubicBezTo>
                <a:cubicBezTo>
                  <a:pt x="410" y="26"/>
                  <a:pt x="410" y="26"/>
                  <a:pt x="410" y="26"/>
                </a:cubicBezTo>
                <a:cubicBezTo>
                  <a:pt x="410" y="26"/>
                  <a:pt x="410" y="26"/>
                  <a:pt x="410" y="26"/>
                </a:cubicBezTo>
                <a:cubicBezTo>
                  <a:pt x="409" y="26"/>
                  <a:pt x="409" y="26"/>
                  <a:pt x="409" y="26"/>
                </a:cubicBezTo>
                <a:cubicBezTo>
                  <a:pt x="409" y="25"/>
                  <a:pt x="409" y="25"/>
                  <a:pt x="410" y="25"/>
                </a:cubicBezTo>
                <a:cubicBezTo>
                  <a:pt x="410" y="24"/>
                  <a:pt x="410" y="24"/>
                  <a:pt x="410" y="24"/>
                </a:cubicBezTo>
                <a:cubicBezTo>
                  <a:pt x="409" y="25"/>
                  <a:pt x="409" y="25"/>
                  <a:pt x="408" y="25"/>
                </a:cubicBezTo>
                <a:cubicBezTo>
                  <a:pt x="408" y="25"/>
                  <a:pt x="408" y="25"/>
                  <a:pt x="407" y="25"/>
                </a:cubicBezTo>
                <a:cubicBezTo>
                  <a:pt x="408" y="24"/>
                  <a:pt x="408" y="23"/>
                  <a:pt x="409" y="22"/>
                </a:cubicBezTo>
                <a:cubicBezTo>
                  <a:pt x="409" y="22"/>
                  <a:pt x="409" y="22"/>
                  <a:pt x="409" y="22"/>
                </a:cubicBezTo>
                <a:cubicBezTo>
                  <a:pt x="409" y="22"/>
                  <a:pt x="409" y="21"/>
                  <a:pt x="409" y="21"/>
                </a:cubicBezTo>
                <a:cubicBezTo>
                  <a:pt x="409" y="21"/>
                  <a:pt x="409" y="21"/>
                  <a:pt x="409" y="21"/>
                </a:cubicBezTo>
                <a:cubicBezTo>
                  <a:pt x="409" y="21"/>
                  <a:pt x="408" y="21"/>
                  <a:pt x="408" y="21"/>
                </a:cubicBezTo>
                <a:cubicBezTo>
                  <a:pt x="408" y="21"/>
                  <a:pt x="409" y="21"/>
                  <a:pt x="409" y="21"/>
                </a:cubicBezTo>
                <a:cubicBezTo>
                  <a:pt x="409" y="21"/>
                  <a:pt x="409" y="21"/>
                  <a:pt x="409" y="21"/>
                </a:cubicBezTo>
                <a:cubicBezTo>
                  <a:pt x="409" y="21"/>
                  <a:pt x="408" y="21"/>
                  <a:pt x="408" y="21"/>
                </a:cubicBezTo>
                <a:cubicBezTo>
                  <a:pt x="407" y="21"/>
                  <a:pt x="407" y="21"/>
                  <a:pt x="407" y="21"/>
                </a:cubicBezTo>
                <a:cubicBezTo>
                  <a:pt x="407" y="21"/>
                  <a:pt x="407" y="21"/>
                  <a:pt x="408" y="21"/>
                </a:cubicBezTo>
                <a:cubicBezTo>
                  <a:pt x="407" y="21"/>
                  <a:pt x="406" y="22"/>
                  <a:pt x="405" y="22"/>
                </a:cubicBezTo>
                <a:cubicBezTo>
                  <a:pt x="406" y="21"/>
                  <a:pt x="407" y="20"/>
                  <a:pt x="408" y="19"/>
                </a:cubicBezTo>
                <a:cubicBezTo>
                  <a:pt x="408" y="19"/>
                  <a:pt x="408" y="19"/>
                  <a:pt x="409" y="19"/>
                </a:cubicBezTo>
                <a:cubicBezTo>
                  <a:pt x="409" y="19"/>
                  <a:pt x="409" y="19"/>
                  <a:pt x="409" y="18"/>
                </a:cubicBezTo>
                <a:cubicBezTo>
                  <a:pt x="408" y="18"/>
                  <a:pt x="408" y="18"/>
                  <a:pt x="408" y="18"/>
                </a:cubicBezTo>
                <a:cubicBezTo>
                  <a:pt x="408" y="18"/>
                  <a:pt x="408" y="18"/>
                  <a:pt x="409" y="18"/>
                </a:cubicBezTo>
                <a:cubicBezTo>
                  <a:pt x="409" y="18"/>
                  <a:pt x="408" y="17"/>
                  <a:pt x="408" y="17"/>
                </a:cubicBezTo>
                <a:cubicBezTo>
                  <a:pt x="408" y="17"/>
                  <a:pt x="408" y="17"/>
                  <a:pt x="408" y="17"/>
                </a:cubicBezTo>
                <a:cubicBezTo>
                  <a:pt x="408" y="17"/>
                  <a:pt x="407" y="17"/>
                  <a:pt x="407" y="17"/>
                </a:cubicBezTo>
                <a:cubicBezTo>
                  <a:pt x="407" y="17"/>
                  <a:pt x="407" y="17"/>
                  <a:pt x="408" y="16"/>
                </a:cubicBezTo>
                <a:cubicBezTo>
                  <a:pt x="408" y="16"/>
                  <a:pt x="407" y="17"/>
                  <a:pt x="406" y="17"/>
                </a:cubicBezTo>
                <a:cubicBezTo>
                  <a:pt x="406" y="17"/>
                  <a:pt x="405" y="17"/>
                  <a:pt x="405" y="17"/>
                </a:cubicBezTo>
                <a:cubicBezTo>
                  <a:pt x="405" y="17"/>
                  <a:pt x="405" y="17"/>
                  <a:pt x="406" y="17"/>
                </a:cubicBezTo>
                <a:cubicBezTo>
                  <a:pt x="406" y="17"/>
                  <a:pt x="406" y="17"/>
                  <a:pt x="405" y="17"/>
                </a:cubicBezTo>
                <a:cubicBezTo>
                  <a:pt x="403" y="16"/>
                  <a:pt x="400" y="15"/>
                  <a:pt x="397" y="14"/>
                </a:cubicBezTo>
                <a:cubicBezTo>
                  <a:pt x="398" y="14"/>
                  <a:pt x="398" y="14"/>
                  <a:pt x="398" y="14"/>
                </a:cubicBezTo>
                <a:cubicBezTo>
                  <a:pt x="398" y="14"/>
                  <a:pt x="398" y="14"/>
                  <a:pt x="397" y="14"/>
                </a:cubicBezTo>
                <a:cubicBezTo>
                  <a:pt x="397" y="14"/>
                  <a:pt x="397" y="14"/>
                  <a:pt x="397" y="14"/>
                </a:cubicBezTo>
                <a:cubicBezTo>
                  <a:pt x="397" y="14"/>
                  <a:pt x="397" y="14"/>
                  <a:pt x="397" y="14"/>
                </a:cubicBezTo>
                <a:cubicBezTo>
                  <a:pt x="393" y="15"/>
                  <a:pt x="390" y="17"/>
                  <a:pt x="387" y="18"/>
                </a:cubicBezTo>
                <a:cubicBezTo>
                  <a:pt x="386" y="18"/>
                  <a:pt x="386" y="18"/>
                  <a:pt x="385" y="18"/>
                </a:cubicBezTo>
                <a:cubicBezTo>
                  <a:pt x="387" y="17"/>
                  <a:pt x="388" y="17"/>
                  <a:pt x="388" y="17"/>
                </a:cubicBezTo>
                <a:cubicBezTo>
                  <a:pt x="387" y="17"/>
                  <a:pt x="386" y="17"/>
                  <a:pt x="385" y="17"/>
                </a:cubicBezTo>
                <a:cubicBezTo>
                  <a:pt x="383" y="17"/>
                  <a:pt x="381" y="17"/>
                  <a:pt x="379" y="16"/>
                </a:cubicBezTo>
                <a:cubicBezTo>
                  <a:pt x="379" y="16"/>
                  <a:pt x="381" y="17"/>
                  <a:pt x="384" y="18"/>
                </a:cubicBezTo>
                <a:cubicBezTo>
                  <a:pt x="384" y="18"/>
                  <a:pt x="383" y="18"/>
                  <a:pt x="383" y="18"/>
                </a:cubicBezTo>
                <a:cubicBezTo>
                  <a:pt x="380" y="16"/>
                  <a:pt x="376" y="15"/>
                  <a:pt x="371" y="13"/>
                </a:cubicBezTo>
                <a:cubicBezTo>
                  <a:pt x="371" y="13"/>
                  <a:pt x="376" y="15"/>
                  <a:pt x="382" y="18"/>
                </a:cubicBezTo>
                <a:cubicBezTo>
                  <a:pt x="379" y="19"/>
                  <a:pt x="377" y="20"/>
                  <a:pt x="375" y="21"/>
                </a:cubicBezTo>
                <a:cubicBezTo>
                  <a:pt x="374" y="21"/>
                  <a:pt x="372" y="20"/>
                  <a:pt x="370" y="20"/>
                </a:cubicBezTo>
                <a:cubicBezTo>
                  <a:pt x="370" y="20"/>
                  <a:pt x="372" y="21"/>
                  <a:pt x="375" y="22"/>
                </a:cubicBezTo>
                <a:cubicBezTo>
                  <a:pt x="374" y="22"/>
                  <a:pt x="374" y="22"/>
                  <a:pt x="374" y="22"/>
                </a:cubicBezTo>
                <a:cubicBezTo>
                  <a:pt x="372" y="21"/>
                  <a:pt x="369" y="20"/>
                  <a:pt x="366" y="18"/>
                </a:cubicBezTo>
                <a:cubicBezTo>
                  <a:pt x="364" y="17"/>
                  <a:pt x="363" y="15"/>
                  <a:pt x="362" y="15"/>
                </a:cubicBezTo>
                <a:cubicBezTo>
                  <a:pt x="366" y="13"/>
                  <a:pt x="369" y="12"/>
                  <a:pt x="369" y="12"/>
                </a:cubicBezTo>
                <a:cubicBezTo>
                  <a:pt x="366" y="13"/>
                  <a:pt x="364" y="14"/>
                  <a:pt x="362" y="14"/>
                </a:cubicBezTo>
                <a:cubicBezTo>
                  <a:pt x="362" y="14"/>
                  <a:pt x="362" y="14"/>
                  <a:pt x="362" y="14"/>
                </a:cubicBezTo>
                <a:cubicBezTo>
                  <a:pt x="362" y="14"/>
                  <a:pt x="362" y="14"/>
                  <a:pt x="362" y="14"/>
                </a:cubicBezTo>
                <a:cubicBezTo>
                  <a:pt x="360" y="15"/>
                  <a:pt x="358" y="16"/>
                  <a:pt x="357" y="17"/>
                </a:cubicBezTo>
                <a:cubicBezTo>
                  <a:pt x="356" y="16"/>
                  <a:pt x="356" y="16"/>
                  <a:pt x="356" y="16"/>
                </a:cubicBezTo>
                <a:cubicBezTo>
                  <a:pt x="357" y="16"/>
                  <a:pt x="358" y="16"/>
                  <a:pt x="358" y="16"/>
                </a:cubicBezTo>
                <a:cubicBezTo>
                  <a:pt x="357" y="16"/>
                  <a:pt x="356" y="16"/>
                  <a:pt x="356" y="16"/>
                </a:cubicBezTo>
                <a:cubicBezTo>
                  <a:pt x="353" y="14"/>
                  <a:pt x="351" y="14"/>
                  <a:pt x="351" y="14"/>
                </a:cubicBezTo>
                <a:cubicBezTo>
                  <a:pt x="352" y="15"/>
                  <a:pt x="354" y="15"/>
                  <a:pt x="355" y="16"/>
                </a:cubicBezTo>
                <a:cubicBezTo>
                  <a:pt x="354" y="16"/>
                  <a:pt x="353" y="16"/>
                  <a:pt x="352" y="17"/>
                </a:cubicBezTo>
                <a:cubicBezTo>
                  <a:pt x="350" y="15"/>
                  <a:pt x="347" y="13"/>
                  <a:pt x="344" y="11"/>
                </a:cubicBezTo>
                <a:cubicBezTo>
                  <a:pt x="345" y="11"/>
                  <a:pt x="346" y="10"/>
                  <a:pt x="346" y="10"/>
                </a:cubicBezTo>
                <a:cubicBezTo>
                  <a:pt x="345" y="10"/>
                  <a:pt x="345" y="11"/>
                  <a:pt x="344" y="11"/>
                </a:cubicBezTo>
                <a:cubicBezTo>
                  <a:pt x="343" y="11"/>
                  <a:pt x="343" y="10"/>
                  <a:pt x="342" y="10"/>
                </a:cubicBezTo>
                <a:cubicBezTo>
                  <a:pt x="343" y="10"/>
                  <a:pt x="344" y="10"/>
                  <a:pt x="344" y="10"/>
                </a:cubicBezTo>
                <a:cubicBezTo>
                  <a:pt x="344" y="10"/>
                  <a:pt x="343" y="10"/>
                  <a:pt x="342" y="10"/>
                </a:cubicBezTo>
                <a:cubicBezTo>
                  <a:pt x="341" y="9"/>
                  <a:pt x="341" y="9"/>
                  <a:pt x="340" y="9"/>
                </a:cubicBezTo>
                <a:cubicBezTo>
                  <a:pt x="340" y="9"/>
                  <a:pt x="341" y="9"/>
                  <a:pt x="342" y="10"/>
                </a:cubicBezTo>
                <a:cubicBezTo>
                  <a:pt x="335" y="11"/>
                  <a:pt x="331" y="13"/>
                  <a:pt x="329" y="15"/>
                </a:cubicBezTo>
                <a:cubicBezTo>
                  <a:pt x="329" y="15"/>
                  <a:pt x="328" y="15"/>
                  <a:pt x="328" y="15"/>
                </a:cubicBezTo>
                <a:cubicBezTo>
                  <a:pt x="329" y="15"/>
                  <a:pt x="329" y="15"/>
                  <a:pt x="329" y="15"/>
                </a:cubicBezTo>
                <a:cubicBezTo>
                  <a:pt x="328" y="16"/>
                  <a:pt x="327" y="17"/>
                  <a:pt x="327" y="18"/>
                </a:cubicBezTo>
                <a:cubicBezTo>
                  <a:pt x="326" y="18"/>
                  <a:pt x="326" y="18"/>
                  <a:pt x="326" y="18"/>
                </a:cubicBezTo>
                <a:cubicBezTo>
                  <a:pt x="326" y="17"/>
                  <a:pt x="325" y="16"/>
                  <a:pt x="325" y="15"/>
                </a:cubicBezTo>
                <a:cubicBezTo>
                  <a:pt x="329" y="13"/>
                  <a:pt x="332" y="12"/>
                  <a:pt x="332" y="12"/>
                </a:cubicBezTo>
                <a:cubicBezTo>
                  <a:pt x="329" y="13"/>
                  <a:pt x="327" y="14"/>
                  <a:pt x="325" y="15"/>
                </a:cubicBezTo>
                <a:cubicBezTo>
                  <a:pt x="323" y="10"/>
                  <a:pt x="318" y="7"/>
                  <a:pt x="318" y="7"/>
                </a:cubicBezTo>
                <a:cubicBezTo>
                  <a:pt x="322" y="10"/>
                  <a:pt x="323" y="13"/>
                  <a:pt x="323" y="15"/>
                </a:cubicBezTo>
                <a:cubicBezTo>
                  <a:pt x="323" y="16"/>
                  <a:pt x="322" y="16"/>
                  <a:pt x="321" y="16"/>
                </a:cubicBezTo>
                <a:cubicBezTo>
                  <a:pt x="321" y="16"/>
                  <a:pt x="320" y="16"/>
                  <a:pt x="320" y="16"/>
                </a:cubicBezTo>
                <a:cubicBezTo>
                  <a:pt x="320" y="16"/>
                  <a:pt x="320" y="16"/>
                  <a:pt x="320" y="16"/>
                </a:cubicBezTo>
                <a:cubicBezTo>
                  <a:pt x="322" y="15"/>
                  <a:pt x="323" y="15"/>
                  <a:pt x="323" y="15"/>
                </a:cubicBezTo>
                <a:cubicBezTo>
                  <a:pt x="322" y="15"/>
                  <a:pt x="321" y="15"/>
                  <a:pt x="320" y="16"/>
                </a:cubicBezTo>
                <a:cubicBezTo>
                  <a:pt x="318" y="12"/>
                  <a:pt x="314" y="9"/>
                  <a:pt x="311" y="8"/>
                </a:cubicBezTo>
                <a:cubicBezTo>
                  <a:pt x="316" y="6"/>
                  <a:pt x="321" y="5"/>
                  <a:pt x="321" y="5"/>
                </a:cubicBezTo>
                <a:cubicBezTo>
                  <a:pt x="317" y="6"/>
                  <a:pt x="313" y="7"/>
                  <a:pt x="311" y="8"/>
                </a:cubicBezTo>
                <a:cubicBezTo>
                  <a:pt x="310" y="8"/>
                  <a:pt x="310" y="8"/>
                  <a:pt x="310" y="8"/>
                </a:cubicBezTo>
                <a:cubicBezTo>
                  <a:pt x="311" y="8"/>
                  <a:pt x="311" y="7"/>
                  <a:pt x="311" y="7"/>
                </a:cubicBezTo>
                <a:cubicBezTo>
                  <a:pt x="311" y="8"/>
                  <a:pt x="310" y="8"/>
                  <a:pt x="310" y="8"/>
                </a:cubicBezTo>
                <a:cubicBezTo>
                  <a:pt x="309" y="7"/>
                  <a:pt x="308" y="7"/>
                  <a:pt x="308" y="7"/>
                </a:cubicBezTo>
                <a:cubicBezTo>
                  <a:pt x="308" y="7"/>
                  <a:pt x="309" y="7"/>
                  <a:pt x="309" y="8"/>
                </a:cubicBezTo>
                <a:cubicBezTo>
                  <a:pt x="309" y="8"/>
                  <a:pt x="308" y="8"/>
                  <a:pt x="307" y="8"/>
                </a:cubicBezTo>
                <a:cubicBezTo>
                  <a:pt x="304" y="6"/>
                  <a:pt x="301" y="5"/>
                  <a:pt x="297" y="3"/>
                </a:cubicBezTo>
                <a:cubicBezTo>
                  <a:pt x="297" y="3"/>
                  <a:pt x="302" y="5"/>
                  <a:pt x="306" y="8"/>
                </a:cubicBezTo>
                <a:cubicBezTo>
                  <a:pt x="303" y="9"/>
                  <a:pt x="301" y="10"/>
                  <a:pt x="299" y="11"/>
                </a:cubicBezTo>
                <a:cubicBezTo>
                  <a:pt x="296" y="9"/>
                  <a:pt x="294" y="8"/>
                  <a:pt x="294" y="8"/>
                </a:cubicBezTo>
                <a:cubicBezTo>
                  <a:pt x="295" y="9"/>
                  <a:pt x="297" y="10"/>
                  <a:pt x="298" y="11"/>
                </a:cubicBezTo>
                <a:cubicBezTo>
                  <a:pt x="296" y="13"/>
                  <a:pt x="294" y="14"/>
                  <a:pt x="294" y="16"/>
                </a:cubicBezTo>
                <a:cubicBezTo>
                  <a:pt x="293" y="15"/>
                  <a:pt x="293" y="15"/>
                  <a:pt x="292" y="15"/>
                </a:cubicBezTo>
                <a:cubicBezTo>
                  <a:pt x="291" y="9"/>
                  <a:pt x="285" y="6"/>
                  <a:pt x="285" y="6"/>
                </a:cubicBezTo>
                <a:cubicBezTo>
                  <a:pt x="289" y="9"/>
                  <a:pt x="290" y="12"/>
                  <a:pt x="290" y="14"/>
                </a:cubicBezTo>
                <a:cubicBezTo>
                  <a:pt x="288" y="13"/>
                  <a:pt x="287" y="13"/>
                  <a:pt x="287" y="13"/>
                </a:cubicBezTo>
                <a:cubicBezTo>
                  <a:pt x="288" y="13"/>
                  <a:pt x="289" y="14"/>
                  <a:pt x="290" y="14"/>
                </a:cubicBezTo>
                <a:cubicBezTo>
                  <a:pt x="290" y="15"/>
                  <a:pt x="290" y="15"/>
                  <a:pt x="290" y="16"/>
                </a:cubicBezTo>
                <a:cubicBezTo>
                  <a:pt x="289" y="15"/>
                  <a:pt x="288" y="15"/>
                  <a:pt x="287" y="14"/>
                </a:cubicBezTo>
                <a:cubicBezTo>
                  <a:pt x="286" y="12"/>
                  <a:pt x="285" y="11"/>
                  <a:pt x="283" y="10"/>
                </a:cubicBezTo>
                <a:cubicBezTo>
                  <a:pt x="286" y="9"/>
                  <a:pt x="287" y="8"/>
                  <a:pt x="287" y="8"/>
                </a:cubicBezTo>
                <a:cubicBezTo>
                  <a:pt x="286" y="9"/>
                  <a:pt x="284" y="9"/>
                  <a:pt x="283" y="10"/>
                </a:cubicBezTo>
                <a:cubicBezTo>
                  <a:pt x="279" y="6"/>
                  <a:pt x="275" y="5"/>
                  <a:pt x="275" y="5"/>
                </a:cubicBezTo>
                <a:cubicBezTo>
                  <a:pt x="278" y="7"/>
                  <a:pt x="281" y="8"/>
                  <a:pt x="282" y="10"/>
                </a:cubicBezTo>
                <a:cubicBezTo>
                  <a:pt x="282" y="10"/>
                  <a:pt x="281" y="10"/>
                  <a:pt x="280" y="11"/>
                </a:cubicBezTo>
                <a:cubicBezTo>
                  <a:pt x="280" y="11"/>
                  <a:pt x="280" y="10"/>
                  <a:pt x="280" y="10"/>
                </a:cubicBezTo>
                <a:cubicBezTo>
                  <a:pt x="277" y="8"/>
                  <a:pt x="272" y="4"/>
                  <a:pt x="264" y="1"/>
                </a:cubicBezTo>
                <a:cubicBezTo>
                  <a:pt x="265" y="2"/>
                  <a:pt x="273" y="5"/>
                  <a:pt x="279" y="11"/>
                </a:cubicBezTo>
                <a:cubicBezTo>
                  <a:pt x="278" y="12"/>
                  <a:pt x="277" y="12"/>
                  <a:pt x="276" y="12"/>
                </a:cubicBezTo>
                <a:cubicBezTo>
                  <a:pt x="276" y="12"/>
                  <a:pt x="276" y="12"/>
                  <a:pt x="276" y="12"/>
                </a:cubicBezTo>
                <a:cubicBezTo>
                  <a:pt x="276" y="12"/>
                  <a:pt x="276" y="12"/>
                  <a:pt x="276" y="12"/>
                </a:cubicBezTo>
                <a:cubicBezTo>
                  <a:pt x="276" y="12"/>
                  <a:pt x="276" y="12"/>
                  <a:pt x="276" y="12"/>
                </a:cubicBezTo>
                <a:cubicBezTo>
                  <a:pt x="275" y="11"/>
                  <a:pt x="274" y="11"/>
                  <a:pt x="273" y="10"/>
                </a:cubicBezTo>
                <a:cubicBezTo>
                  <a:pt x="273" y="10"/>
                  <a:pt x="274" y="11"/>
                  <a:pt x="275" y="12"/>
                </a:cubicBezTo>
                <a:cubicBezTo>
                  <a:pt x="274" y="12"/>
                  <a:pt x="273" y="13"/>
                  <a:pt x="271" y="13"/>
                </a:cubicBezTo>
                <a:cubicBezTo>
                  <a:pt x="268" y="11"/>
                  <a:pt x="265" y="9"/>
                  <a:pt x="263" y="7"/>
                </a:cubicBezTo>
                <a:cubicBezTo>
                  <a:pt x="264" y="7"/>
                  <a:pt x="264" y="7"/>
                  <a:pt x="265" y="7"/>
                </a:cubicBezTo>
                <a:cubicBezTo>
                  <a:pt x="264" y="7"/>
                  <a:pt x="263" y="7"/>
                  <a:pt x="263" y="7"/>
                </a:cubicBezTo>
                <a:cubicBezTo>
                  <a:pt x="262" y="7"/>
                  <a:pt x="261" y="7"/>
                  <a:pt x="261" y="6"/>
                </a:cubicBezTo>
                <a:cubicBezTo>
                  <a:pt x="262" y="6"/>
                  <a:pt x="263" y="6"/>
                  <a:pt x="263" y="6"/>
                </a:cubicBezTo>
                <a:cubicBezTo>
                  <a:pt x="262" y="6"/>
                  <a:pt x="261" y="6"/>
                  <a:pt x="261" y="6"/>
                </a:cubicBezTo>
                <a:cubicBezTo>
                  <a:pt x="261" y="6"/>
                  <a:pt x="261" y="6"/>
                  <a:pt x="261" y="6"/>
                </a:cubicBezTo>
                <a:cubicBezTo>
                  <a:pt x="261" y="6"/>
                  <a:pt x="261" y="6"/>
                  <a:pt x="261" y="6"/>
                </a:cubicBezTo>
                <a:cubicBezTo>
                  <a:pt x="254" y="7"/>
                  <a:pt x="250" y="10"/>
                  <a:pt x="248" y="12"/>
                </a:cubicBezTo>
                <a:cubicBezTo>
                  <a:pt x="247" y="12"/>
                  <a:pt x="247" y="12"/>
                  <a:pt x="247" y="12"/>
                </a:cubicBezTo>
                <a:cubicBezTo>
                  <a:pt x="247" y="12"/>
                  <a:pt x="247" y="12"/>
                  <a:pt x="248" y="12"/>
                </a:cubicBezTo>
                <a:cubicBezTo>
                  <a:pt x="247" y="13"/>
                  <a:pt x="246" y="14"/>
                  <a:pt x="245" y="15"/>
                </a:cubicBezTo>
                <a:cubicBezTo>
                  <a:pt x="245" y="15"/>
                  <a:pt x="245" y="15"/>
                  <a:pt x="245" y="15"/>
                </a:cubicBezTo>
                <a:cubicBezTo>
                  <a:pt x="244" y="14"/>
                  <a:pt x="244" y="13"/>
                  <a:pt x="244" y="12"/>
                </a:cubicBezTo>
                <a:cubicBezTo>
                  <a:pt x="248" y="10"/>
                  <a:pt x="250" y="9"/>
                  <a:pt x="250" y="9"/>
                </a:cubicBezTo>
                <a:cubicBezTo>
                  <a:pt x="248" y="10"/>
                  <a:pt x="246" y="11"/>
                  <a:pt x="244" y="12"/>
                </a:cubicBezTo>
                <a:cubicBezTo>
                  <a:pt x="243" y="11"/>
                  <a:pt x="243" y="10"/>
                  <a:pt x="242" y="9"/>
                </a:cubicBezTo>
                <a:cubicBezTo>
                  <a:pt x="243" y="9"/>
                  <a:pt x="243" y="9"/>
                  <a:pt x="243" y="9"/>
                </a:cubicBezTo>
                <a:cubicBezTo>
                  <a:pt x="243" y="9"/>
                  <a:pt x="243" y="9"/>
                  <a:pt x="242" y="9"/>
                </a:cubicBezTo>
                <a:cubicBezTo>
                  <a:pt x="240" y="6"/>
                  <a:pt x="237" y="4"/>
                  <a:pt x="237" y="4"/>
                </a:cubicBezTo>
                <a:cubicBezTo>
                  <a:pt x="239" y="6"/>
                  <a:pt x="241" y="8"/>
                  <a:pt x="242" y="10"/>
                </a:cubicBezTo>
                <a:cubicBezTo>
                  <a:pt x="240" y="10"/>
                  <a:pt x="239" y="11"/>
                  <a:pt x="238" y="11"/>
                </a:cubicBezTo>
                <a:cubicBezTo>
                  <a:pt x="236" y="8"/>
                  <a:pt x="233" y="6"/>
                  <a:pt x="230" y="5"/>
                </a:cubicBezTo>
                <a:cubicBezTo>
                  <a:pt x="235" y="3"/>
                  <a:pt x="239" y="2"/>
                  <a:pt x="239" y="2"/>
                </a:cubicBezTo>
                <a:cubicBezTo>
                  <a:pt x="235" y="3"/>
                  <a:pt x="232" y="4"/>
                  <a:pt x="229" y="5"/>
                </a:cubicBezTo>
                <a:cubicBezTo>
                  <a:pt x="229" y="5"/>
                  <a:pt x="229" y="5"/>
                  <a:pt x="229" y="5"/>
                </a:cubicBezTo>
                <a:cubicBezTo>
                  <a:pt x="229" y="5"/>
                  <a:pt x="230" y="5"/>
                  <a:pt x="230" y="5"/>
                </a:cubicBezTo>
                <a:cubicBezTo>
                  <a:pt x="229" y="5"/>
                  <a:pt x="229" y="5"/>
                  <a:pt x="229" y="5"/>
                </a:cubicBezTo>
                <a:cubicBezTo>
                  <a:pt x="227" y="4"/>
                  <a:pt x="227" y="4"/>
                  <a:pt x="227" y="4"/>
                </a:cubicBezTo>
                <a:cubicBezTo>
                  <a:pt x="227" y="4"/>
                  <a:pt x="228" y="5"/>
                  <a:pt x="228" y="5"/>
                </a:cubicBezTo>
                <a:cubicBezTo>
                  <a:pt x="227" y="5"/>
                  <a:pt x="227" y="5"/>
                  <a:pt x="226" y="5"/>
                </a:cubicBezTo>
                <a:cubicBezTo>
                  <a:pt x="223" y="4"/>
                  <a:pt x="220" y="2"/>
                  <a:pt x="216" y="0"/>
                </a:cubicBezTo>
                <a:cubicBezTo>
                  <a:pt x="216" y="0"/>
                  <a:pt x="220" y="2"/>
                  <a:pt x="225" y="5"/>
                </a:cubicBezTo>
                <a:cubicBezTo>
                  <a:pt x="222" y="6"/>
                  <a:pt x="220" y="7"/>
                  <a:pt x="218" y="8"/>
                </a:cubicBezTo>
                <a:cubicBezTo>
                  <a:pt x="215" y="6"/>
                  <a:pt x="213" y="5"/>
                  <a:pt x="213" y="5"/>
                </a:cubicBezTo>
                <a:cubicBezTo>
                  <a:pt x="214" y="7"/>
                  <a:pt x="216" y="7"/>
                  <a:pt x="217" y="8"/>
                </a:cubicBezTo>
                <a:cubicBezTo>
                  <a:pt x="215" y="10"/>
                  <a:pt x="214" y="11"/>
                  <a:pt x="213" y="12"/>
                </a:cubicBezTo>
                <a:cubicBezTo>
                  <a:pt x="213" y="12"/>
                  <a:pt x="212" y="13"/>
                  <a:pt x="212" y="13"/>
                </a:cubicBezTo>
                <a:cubicBezTo>
                  <a:pt x="212" y="13"/>
                  <a:pt x="212" y="13"/>
                  <a:pt x="211" y="12"/>
                </a:cubicBezTo>
                <a:cubicBezTo>
                  <a:pt x="211" y="12"/>
                  <a:pt x="211" y="12"/>
                  <a:pt x="211" y="12"/>
                </a:cubicBezTo>
                <a:cubicBezTo>
                  <a:pt x="212" y="12"/>
                  <a:pt x="213" y="12"/>
                  <a:pt x="213" y="11"/>
                </a:cubicBezTo>
                <a:cubicBezTo>
                  <a:pt x="213" y="11"/>
                  <a:pt x="213" y="12"/>
                  <a:pt x="213" y="12"/>
                </a:cubicBezTo>
                <a:cubicBezTo>
                  <a:pt x="213" y="11"/>
                  <a:pt x="213" y="11"/>
                  <a:pt x="213" y="11"/>
                </a:cubicBezTo>
                <a:cubicBezTo>
                  <a:pt x="213" y="11"/>
                  <a:pt x="212" y="10"/>
                  <a:pt x="212" y="10"/>
                </a:cubicBezTo>
                <a:cubicBezTo>
                  <a:pt x="214" y="9"/>
                  <a:pt x="216" y="8"/>
                  <a:pt x="216" y="8"/>
                </a:cubicBezTo>
                <a:cubicBezTo>
                  <a:pt x="215" y="9"/>
                  <a:pt x="213" y="9"/>
                  <a:pt x="211" y="10"/>
                </a:cubicBezTo>
                <a:cubicBezTo>
                  <a:pt x="211" y="10"/>
                  <a:pt x="211" y="10"/>
                  <a:pt x="210" y="9"/>
                </a:cubicBezTo>
                <a:cubicBezTo>
                  <a:pt x="209" y="7"/>
                  <a:pt x="206" y="5"/>
                  <a:pt x="205" y="4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6"/>
                  <a:pt x="208" y="7"/>
                  <a:pt x="209" y="9"/>
                </a:cubicBezTo>
                <a:cubicBezTo>
                  <a:pt x="208" y="8"/>
                  <a:pt x="206" y="8"/>
                  <a:pt x="205" y="7"/>
                </a:cubicBezTo>
                <a:cubicBezTo>
                  <a:pt x="205" y="7"/>
                  <a:pt x="206" y="8"/>
                  <a:pt x="209" y="9"/>
                </a:cubicBezTo>
                <a:cubicBezTo>
                  <a:pt x="209" y="10"/>
                  <a:pt x="209" y="10"/>
                  <a:pt x="209" y="11"/>
                </a:cubicBezTo>
                <a:cubicBezTo>
                  <a:pt x="209" y="11"/>
                  <a:pt x="209" y="11"/>
                  <a:pt x="208" y="11"/>
                </a:cubicBezTo>
                <a:cubicBezTo>
                  <a:pt x="207" y="11"/>
                  <a:pt x="206" y="11"/>
                  <a:pt x="206" y="11"/>
                </a:cubicBezTo>
                <a:cubicBezTo>
                  <a:pt x="207" y="11"/>
                  <a:pt x="207" y="11"/>
                  <a:pt x="208" y="11"/>
                </a:cubicBezTo>
                <a:cubicBezTo>
                  <a:pt x="208" y="12"/>
                  <a:pt x="207" y="12"/>
                  <a:pt x="207" y="12"/>
                </a:cubicBezTo>
                <a:cubicBezTo>
                  <a:pt x="206" y="12"/>
                  <a:pt x="206" y="12"/>
                  <a:pt x="206" y="12"/>
                </a:cubicBezTo>
                <a:cubicBezTo>
                  <a:pt x="206" y="11"/>
                  <a:pt x="205" y="11"/>
                  <a:pt x="205" y="10"/>
                </a:cubicBezTo>
                <a:cubicBezTo>
                  <a:pt x="205" y="11"/>
                  <a:pt x="205" y="12"/>
                  <a:pt x="205" y="13"/>
                </a:cubicBezTo>
                <a:cubicBezTo>
                  <a:pt x="203" y="12"/>
                  <a:pt x="202" y="12"/>
                  <a:pt x="202" y="12"/>
                </a:cubicBezTo>
                <a:cubicBezTo>
                  <a:pt x="203" y="12"/>
                  <a:pt x="204" y="13"/>
                  <a:pt x="205" y="14"/>
                </a:cubicBezTo>
                <a:cubicBezTo>
                  <a:pt x="205" y="14"/>
                  <a:pt x="205" y="14"/>
                  <a:pt x="205" y="15"/>
                </a:cubicBezTo>
                <a:cubicBezTo>
                  <a:pt x="205" y="15"/>
                  <a:pt x="204" y="15"/>
                  <a:pt x="204" y="15"/>
                </a:cubicBezTo>
                <a:cubicBezTo>
                  <a:pt x="203" y="16"/>
                  <a:pt x="201" y="16"/>
                  <a:pt x="200" y="17"/>
                </a:cubicBezTo>
                <a:cubicBezTo>
                  <a:pt x="199" y="14"/>
                  <a:pt x="197" y="12"/>
                  <a:pt x="195" y="11"/>
                </a:cubicBezTo>
                <a:cubicBezTo>
                  <a:pt x="199" y="9"/>
                  <a:pt x="203" y="7"/>
                  <a:pt x="203" y="7"/>
                </a:cubicBezTo>
                <a:cubicBezTo>
                  <a:pt x="200" y="8"/>
                  <a:pt x="197" y="9"/>
                  <a:pt x="195" y="10"/>
                </a:cubicBezTo>
                <a:cubicBezTo>
                  <a:pt x="194" y="10"/>
                  <a:pt x="194" y="10"/>
                  <a:pt x="194" y="10"/>
                </a:cubicBezTo>
                <a:cubicBezTo>
                  <a:pt x="194" y="10"/>
                  <a:pt x="195" y="10"/>
                  <a:pt x="195" y="11"/>
                </a:cubicBezTo>
                <a:cubicBezTo>
                  <a:pt x="193" y="11"/>
                  <a:pt x="192" y="12"/>
                  <a:pt x="191" y="12"/>
                </a:cubicBezTo>
                <a:cubicBezTo>
                  <a:pt x="191" y="12"/>
                  <a:pt x="190" y="12"/>
                  <a:pt x="190" y="12"/>
                </a:cubicBezTo>
                <a:cubicBezTo>
                  <a:pt x="192" y="11"/>
                  <a:pt x="194" y="10"/>
                  <a:pt x="194" y="10"/>
                </a:cubicBezTo>
                <a:cubicBezTo>
                  <a:pt x="192" y="11"/>
                  <a:pt x="191" y="11"/>
                  <a:pt x="189" y="12"/>
                </a:cubicBezTo>
                <a:cubicBezTo>
                  <a:pt x="187" y="10"/>
                  <a:pt x="185" y="10"/>
                  <a:pt x="185" y="10"/>
                </a:cubicBezTo>
                <a:cubicBezTo>
                  <a:pt x="186" y="11"/>
                  <a:pt x="187" y="11"/>
                  <a:pt x="189" y="12"/>
                </a:cubicBezTo>
                <a:cubicBezTo>
                  <a:pt x="188" y="12"/>
                  <a:pt x="187" y="12"/>
                  <a:pt x="187" y="12"/>
                </a:cubicBezTo>
                <a:cubicBezTo>
                  <a:pt x="184" y="11"/>
                  <a:pt x="180" y="9"/>
                  <a:pt x="175" y="7"/>
                </a:cubicBezTo>
                <a:cubicBezTo>
                  <a:pt x="175" y="7"/>
                  <a:pt x="181" y="9"/>
                  <a:pt x="186" y="13"/>
                </a:cubicBezTo>
                <a:cubicBezTo>
                  <a:pt x="184" y="14"/>
                  <a:pt x="182" y="15"/>
                  <a:pt x="181" y="16"/>
                </a:cubicBezTo>
                <a:cubicBezTo>
                  <a:pt x="181" y="16"/>
                  <a:pt x="181" y="16"/>
                  <a:pt x="181" y="16"/>
                </a:cubicBezTo>
                <a:cubicBezTo>
                  <a:pt x="181" y="16"/>
                  <a:pt x="181" y="16"/>
                  <a:pt x="181" y="16"/>
                </a:cubicBezTo>
                <a:cubicBezTo>
                  <a:pt x="181" y="16"/>
                  <a:pt x="181" y="16"/>
                  <a:pt x="181" y="16"/>
                </a:cubicBezTo>
                <a:cubicBezTo>
                  <a:pt x="180" y="16"/>
                  <a:pt x="180" y="16"/>
                  <a:pt x="179" y="15"/>
                </a:cubicBezTo>
                <a:cubicBezTo>
                  <a:pt x="182" y="14"/>
                  <a:pt x="184" y="14"/>
                  <a:pt x="184" y="14"/>
                </a:cubicBezTo>
                <a:cubicBezTo>
                  <a:pt x="182" y="14"/>
                  <a:pt x="181" y="15"/>
                  <a:pt x="179" y="15"/>
                </a:cubicBezTo>
                <a:cubicBezTo>
                  <a:pt x="178" y="14"/>
                  <a:pt x="177" y="14"/>
                  <a:pt x="176" y="13"/>
                </a:cubicBezTo>
                <a:cubicBezTo>
                  <a:pt x="174" y="11"/>
                  <a:pt x="171" y="10"/>
                  <a:pt x="171" y="10"/>
                </a:cubicBezTo>
                <a:cubicBezTo>
                  <a:pt x="173" y="11"/>
                  <a:pt x="174" y="12"/>
                  <a:pt x="175" y="13"/>
                </a:cubicBezTo>
                <a:cubicBezTo>
                  <a:pt x="173" y="12"/>
                  <a:pt x="172" y="12"/>
                  <a:pt x="172" y="12"/>
                </a:cubicBezTo>
                <a:cubicBezTo>
                  <a:pt x="173" y="12"/>
                  <a:pt x="174" y="13"/>
                  <a:pt x="175" y="13"/>
                </a:cubicBezTo>
                <a:cubicBezTo>
                  <a:pt x="176" y="14"/>
                  <a:pt x="176" y="16"/>
                  <a:pt x="176" y="17"/>
                </a:cubicBezTo>
                <a:cubicBezTo>
                  <a:pt x="176" y="17"/>
                  <a:pt x="175" y="17"/>
                  <a:pt x="174" y="17"/>
                </a:cubicBezTo>
                <a:cubicBezTo>
                  <a:pt x="174" y="17"/>
                  <a:pt x="174" y="17"/>
                  <a:pt x="173" y="17"/>
                </a:cubicBezTo>
                <a:cubicBezTo>
                  <a:pt x="173" y="17"/>
                  <a:pt x="173" y="17"/>
                  <a:pt x="173" y="17"/>
                </a:cubicBezTo>
                <a:cubicBezTo>
                  <a:pt x="175" y="17"/>
                  <a:pt x="175" y="17"/>
                  <a:pt x="175" y="17"/>
                </a:cubicBezTo>
                <a:cubicBezTo>
                  <a:pt x="175" y="17"/>
                  <a:pt x="174" y="17"/>
                  <a:pt x="173" y="17"/>
                </a:cubicBezTo>
                <a:cubicBezTo>
                  <a:pt x="171" y="14"/>
                  <a:pt x="168" y="12"/>
                  <a:pt x="165" y="11"/>
                </a:cubicBezTo>
                <a:cubicBezTo>
                  <a:pt x="170" y="9"/>
                  <a:pt x="173" y="7"/>
                  <a:pt x="173" y="7"/>
                </a:cubicBezTo>
                <a:cubicBezTo>
                  <a:pt x="170" y="9"/>
                  <a:pt x="167" y="10"/>
                  <a:pt x="165" y="11"/>
                </a:cubicBezTo>
                <a:cubicBezTo>
                  <a:pt x="165" y="11"/>
                  <a:pt x="164" y="11"/>
                  <a:pt x="164" y="11"/>
                </a:cubicBezTo>
                <a:cubicBezTo>
                  <a:pt x="165" y="11"/>
                  <a:pt x="165" y="11"/>
                  <a:pt x="165" y="11"/>
                </a:cubicBezTo>
                <a:cubicBezTo>
                  <a:pt x="165" y="11"/>
                  <a:pt x="164" y="11"/>
                  <a:pt x="164" y="11"/>
                </a:cubicBezTo>
                <a:cubicBezTo>
                  <a:pt x="163" y="10"/>
                  <a:pt x="162" y="10"/>
                  <a:pt x="162" y="10"/>
                </a:cubicBezTo>
                <a:cubicBezTo>
                  <a:pt x="163" y="10"/>
                  <a:pt x="163" y="11"/>
                  <a:pt x="164" y="11"/>
                </a:cubicBezTo>
                <a:cubicBezTo>
                  <a:pt x="163" y="11"/>
                  <a:pt x="162" y="11"/>
                  <a:pt x="162" y="11"/>
                </a:cubicBezTo>
                <a:cubicBezTo>
                  <a:pt x="159" y="10"/>
                  <a:pt x="156" y="9"/>
                  <a:pt x="153" y="7"/>
                </a:cubicBezTo>
                <a:cubicBezTo>
                  <a:pt x="153" y="7"/>
                  <a:pt x="157" y="9"/>
                  <a:pt x="161" y="11"/>
                </a:cubicBezTo>
                <a:cubicBezTo>
                  <a:pt x="158" y="12"/>
                  <a:pt x="156" y="13"/>
                  <a:pt x="154" y="14"/>
                </a:cubicBezTo>
                <a:cubicBezTo>
                  <a:pt x="152" y="13"/>
                  <a:pt x="150" y="12"/>
                  <a:pt x="150" y="12"/>
                </a:cubicBezTo>
                <a:cubicBezTo>
                  <a:pt x="151" y="13"/>
                  <a:pt x="153" y="14"/>
                  <a:pt x="154" y="14"/>
                </a:cubicBezTo>
                <a:cubicBezTo>
                  <a:pt x="153" y="15"/>
                  <a:pt x="152" y="16"/>
                  <a:pt x="152" y="16"/>
                </a:cubicBezTo>
                <a:cubicBezTo>
                  <a:pt x="151" y="17"/>
                  <a:pt x="150" y="17"/>
                  <a:pt x="149" y="17"/>
                </a:cubicBezTo>
                <a:cubicBezTo>
                  <a:pt x="148" y="15"/>
                  <a:pt x="146" y="13"/>
                  <a:pt x="144" y="12"/>
                </a:cubicBezTo>
                <a:cubicBezTo>
                  <a:pt x="148" y="9"/>
                  <a:pt x="152" y="8"/>
                  <a:pt x="152" y="8"/>
                </a:cubicBezTo>
                <a:cubicBezTo>
                  <a:pt x="149" y="9"/>
                  <a:pt x="146" y="10"/>
                  <a:pt x="144" y="11"/>
                </a:cubicBezTo>
                <a:cubicBezTo>
                  <a:pt x="143" y="11"/>
                  <a:pt x="143" y="11"/>
                  <a:pt x="143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3" y="11"/>
                  <a:pt x="143" y="11"/>
                </a:cubicBezTo>
                <a:cubicBezTo>
                  <a:pt x="142" y="11"/>
                  <a:pt x="142" y="10"/>
                  <a:pt x="142" y="10"/>
                </a:cubicBezTo>
                <a:cubicBezTo>
                  <a:pt x="142" y="11"/>
                  <a:pt x="143" y="11"/>
                  <a:pt x="143" y="11"/>
                </a:cubicBezTo>
                <a:cubicBezTo>
                  <a:pt x="141" y="11"/>
                  <a:pt x="139" y="12"/>
                  <a:pt x="138" y="12"/>
                </a:cubicBezTo>
                <a:cubicBezTo>
                  <a:pt x="135" y="11"/>
                  <a:pt x="133" y="11"/>
                  <a:pt x="133" y="11"/>
                </a:cubicBezTo>
                <a:cubicBezTo>
                  <a:pt x="135" y="11"/>
                  <a:pt x="136" y="12"/>
                  <a:pt x="137" y="12"/>
                </a:cubicBezTo>
                <a:cubicBezTo>
                  <a:pt x="137" y="13"/>
                  <a:pt x="136" y="13"/>
                  <a:pt x="135" y="13"/>
                </a:cubicBezTo>
                <a:cubicBezTo>
                  <a:pt x="132" y="11"/>
                  <a:pt x="128" y="9"/>
                  <a:pt x="123" y="8"/>
                </a:cubicBezTo>
                <a:cubicBezTo>
                  <a:pt x="123" y="8"/>
                  <a:pt x="129" y="10"/>
                  <a:pt x="134" y="14"/>
                </a:cubicBezTo>
                <a:cubicBezTo>
                  <a:pt x="133" y="14"/>
                  <a:pt x="133" y="15"/>
                  <a:pt x="132" y="15"/>
                </a:cubicBezTo>
                <a:cubicBezTo>
                  <a:pt x="132" y="15"/>
                  <a:pt x="132" y="15"/>
                  <a:pt x="131" y="15"/>
                </a:cubicBezTo>
                <a:cubicBezTo>
                  <a:pt x="131" y="15"/>
                  <a:pt x="132" y="15"/>
                  <a:pt x="132" y="16"/>
                </a:cubicBezTo>
                <a:cubicBezTo>
                  <a:pt x="131" y="16"/>
                  <a:pt x="131" y="16"/>
                  <a:pt x="131" y="16"/>
                </a:cubicBezTo>
                <a:cubicBezTo>
                  <a:pt x="130" y="16"/>
                  <a:pt x="130" y="16"/>
                  <a:pt x="130" y="16"/>
                </a:cubicBezTo>
                <a:cubicBezTo>
                  <a:pt x="130" y="16"/>
                  <a:pt x="131" y="16"/>
                  <a:pt x="131" y="17"/>
                </a:cubicBezTo>
                <a:cubicBezTo>
                  <a:pt x="130" y="17"/>
                  <a:pt x="130" y="17"/>
                  <a:pt x="130" y="17"/>
                </a:cubicBezTo>
                <a:cubicBezTo>
                  <a:pt x="129" y="17"/>
                  <a:pt x="129" y="17"/>
                  <a:pt x="128" y="16"/>
                </a:cubicBezTo>
                <a:cubicBezTo>
                  <a:pt x="131" y="15"/>
                  <a:pt x="133" y="14"/>
                  <a:pt x="133" y="14"/>
                </a:cubicBezTo>
                <a:cubicBezTo>
                  <a:pt x="131" y="15"/>
                  <a:pt x="130" y="15"/>
                  <a:pt x="128" y="16"/>
                </a:cubicBezTo>
                <a:cubicBezTo>
                  <a:pt x="127" y="16"/>
                  <a:pt x="127" y="16"/>
                  <a:pt x="126" y="15"/>
                </a:cubicBezTo>
                <a:cubicBezTo>
                  <a:pt x="124" y="12"/>
                  <a:pt x="121" y="11"/>
                  <a:pt x="121" y="11"/>
                </a:cubicBezTo>
                <a:cubicBezTo>
                  <a:pt x="123" y="12"/>
                  <a:pt x="124" y="13"/>
                  <a:pt x="125" y="14"/>
                </a:cubicBezTo>
                <a:cubicBezTo>
                  <a:pt x="122" y="13"/>
                  <a:pt x="120" y="12"/>
                  <a:pt x="120" y="12"/>
                </a:cubicBezTo>
                <a:cubicBezTo>
                  <a:pt x="122" y="13"/>
                  <a:pt x="124" y="14"/>
                  <a:pt x="125" y="15"/>
                </a:cubicBezTo>
                <a:cubicBezTo>
                  <a:pt x="126" y="16"/>
                  <a:pt x="126" y="17"/>
                  <a:pt x="126" y="17"/>
                </a:cubicBezTo>
                <a:cubicBezTo>
                  <a:pt x="125" y="17"/>
                  <a:pt x="124" y="18"/>
                  <a:pt x="124" y="18"/>
                </a:cubicBezTo>
                <a:cubicBezTo>
                  <a:pt x="124" y="18"/>
                  <a:pt x="123" y="18"/>
                  <a:pt x="123" y="18"/>
                </a:cubicBezTo>
                <a:cubicBezTo>
                  <a:pt x="123" y="18"/>
                  <a:pt x="123" y="18"/>
                  <a:pt x="123" y="18"/>
                </a:cubicBezTo>
                <a:cubicBezTo>
                  <a:pt x="124" y="17"/>
                  <a:pt x="125" y="17"/>
                  <a:pt x="125" y="17"/>
                </a:cubicBezTo>
                <a:cubicBezTo>
                  <a:pt x="124" y="17"/>
                  <a:pt x="123" y="17"/>
                  <a:pt x="123" y="18"/>
                </a:cubicBezTo>
                <a:cubicBezTo>
                  <a:pt x="121" y="14"/>
                  <a:pt x="117" y="13"/>
                  <a:pt x="115" y="12"/>
                </a:cubicBezTo>
                <a:cubicBezTo>
                  <a:pt x="119" y="9"/>
                  <a:pt x="123" y="8"/>
                  <a:pt x="123" y="8"/>
                </a:cubicBezTo>
                <a:cubicBezTo>
                  <a:pt x="120" y="9"/>
                  <a:pt x="117" y="10"/>
                  <a:pt x="114" y="12"/>
                </a:cubicBezTo>
                <a:cubicBezTo>
                  <a:pt x="114" y="12"/>
                  <a:pt x="114" y="11"/>
                  <a:pt x="114" y="11"/>
                </a:cubicBezTo>
                <a:cubicBezTo>
                  <a:pt x="114" y="11"/>
                  <a:pt x="115" y="11"/>
                  <a:pt x="115" y="11"/>
                </a:cubicBezTo>
                <a:cubicBezTo>
                  <a:pt x="114" y="11"/>
                  <a:pt x="114" y="11"/>
                  <a:pt x="113" y="11"/>
                </a:cubicBez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3" y="11"/>
                  <a:pt x="113" y="11"/>
                </a:cubicBezTo>
                <a:cubicBezTo>
                  <a:pt x="112" y="12"/>
                  <a:pt x="112" y="12"/>
                  <a:pt x="111" y="12"/>
                </a:cubicBezTo>
                <a:cubicBezTo>
                  <a:pt x="109" y="11"/>
                  <a:pt x="106" y="9"/>
                  <a:pt x="102" y="8"/>
                </a:cubicBezTo>
                <a:cubicBezTo>
                  <a:pt x="102" y="8"/>
                  <a:pt x="106" y="10"/>
                  <a:pt x="110" y="12"/>
                </a:cubicBezTo>
                <a:cubicBezTo>
                  <a:pt x="108" y="13"/>
                  <a:pt x="105" y="14"/>
                  <a:pt x="104" y="15"/>
                </a:cubicBezTo>
                <a:cubicBezTo>
                  <a:pt x="101" y="14"/>
                  <a:pt x="99" y="13"/>
                  <a:pt x="99" y="13"/>
                </a:cubicBezTo>
                <a:cubicBezTo>
                  <a:pt x="101" y="14"/>
                  <a:pt x="102" y="14"/>
                  <a:pt x="103" y="15"/>
                </a:cubicBezTo>
                <a:cubicBezTo>
                  <a:pt x="101" y="17"/>
                  <a:pt x="100" y="18"/>
                  <a:pt x="99" y="19"/>
                </a:cubicBezTo>
                <a:cubicBezTo>
                  <a:pt x="99" y="19"/>
                  <a:pt x="99" y="19"/>
                  <a:pt x="98" y="19"/>
                </a:cubicBezTo>
                <a:cubicBezTo>
                  <a:pt x="98" y="18"/>
                  <a:pt x="97" y="16"/>
                  <a:pt x="96" y="15"/>
                </a:cubicBezTo>
                <a:cubicBezTo>
                  <a:pt x="94" y="13"/>
                  <a:pt x="91" y="11"/>
                  <a:pt x="91" y="11"/>
                </a:cubicBezTo>
                <a:cubicBezTo>
                  <a:pt x="94" y="13"/>
                  <a:pt x="95" y="14"/>
                  <a:pt x="96" y="15"/>
                </a:cubicBezTo>
                <a:cubicBezTo>
                  <a:pt x="95" y="16"/>
                  <a:pt x="93" y="16"/>
                  <a:pt x="92" y="17"/>
                </a:cubicBezTo>
                <a:cubicBezTo>
                  <a:pt x="89" y="13"/>
                  <a:pt x="84" y="12"/>
                  <a:pt x="83" y="12"/>
                </a:cubicBezTo>
                <a:cubicBezTo>
                  <a:pt x="84" y="11"/>
                  <a:pt x="84" y="11"/>
                  <a:pt x="84" y="11"/>
                </a:cubicBezTo>
                <a:cubicBezTo>
                  <a:pt x="84" y="11"/>
                  <a:pt x="83" y="12"/>
                  <a:pt x="83" y="12"/>
                </a:cubicBezTo>
                <a:cubicBezTo>
                  <a:pt x="82" y="12"/>
                  <a:pt x="82" y="12"/>
                  <a:pt x="82" y="12"/>
                </a:cubicBezTo>
                <a:cubicBezTo>
                  <a:pt x="82" y="12"/>
                  <a:pt x="82" y="12"/>
                  <a:pt x="82" y="12"/>
                </a:cubicBezTo>
                <a:cubicBezTo>
                  <a:pt x="82" y="12"/>
                  <a:pt x="82" y="12"/>
                  <a:pt x="81" y="12"/>
                </a:cubicBezTo>
                <a:cubicBezTo>
                  <a:pt x="79" y="11"/>
                  <a:pt x="76" y="10"/>
                  <a:pt x="72" y="9"/>
                </a:cubicBezTo>
                <a:cubicBezTo>
                  <a:pt x="72" y="9"/>
                  <a:pt x="76" y="10"/>
                  <a:pt x="80" y="12"/>
                </a:cubicBezTo>
                <a:cubicBezTo>
                  <a:pt x="78" y="13"/>
                  <a:pt x="76" y="14"/>
                  <a:pt x="74" y="15"/>
                </a:cubicBezTo>
                <a:cubicBezTo>
                  <a:pt x="74" y="15"/>
                  <a:pt x="73" y="15"/>
                  <a:pt x="73" y="15"/>
                </a:cubicBezTo>
                <a:cubicBezTo>
                  <a:pt x="74" y="14"/>
                  <a:pt x="76" y="14"/>
                  <a:pt x="76" y="14"/>
                </a:cubicBezTo>
                <a:cubicBezTo>
                  <a:pt x="75" y="14"/>
                  <a:pt x="74" y="14"/>
                  <a:pt x="72" y="15"/>
                </a:cubicBezTo>
                <a:cubicBezTo>
                  <a:pt x="71" y="14"/>
                  <a:pt x="69" y="13"/>
                  <a:pt x="69" y="13"/>
                </a:cubicBezTo>
                <a:cubicBezTo>
                  <a:pt x="70" y="14"/>
                  <a:pt x="71" y="14"/>
                  <a:pt x="72" y="15"/>
                </a:cubicBezTo>
                <a:cubicBezTo>
                  <a:pt x="67" y="16"/>
                  <a:pt x="65" y="18"/>
                  <a:pt x="63" y="19"/>
                </a:cubicBezTo>
                <a:cubicBezTo>
                  <a:pt x="63" y="19"/>
                  <a:pt x="63" y="19"/>
                  <a:pt x="63" y="19"/>
                </a:cubicBezTo>
                <a:cubicBezTo>
                  <a:pt x="63" y="19"/>
                  <a:pt x="63" y="19"/>
                  <a:pt x="63" y="19"/>
                </a:cubicBezTo>
                <a:cubicBezTo>
                  <a:pt x="62" y="20"/>
                  <a:pt x="61" y="21"/>
                  <a:pt x="61" y="22"/>
                </a:cubicBezTo>
                <a:cubicBezTo>
                  <a:pt x="61" y="22"/>
                  <a:pt x="61" y="22"/>
                  <a:pt x="60" y="22"/>
                </a:cubicBezTo>
                <a:cubicBezTo>
                  <a:pt x="60" y="21"/>
                  <a:pt x="60" y="20"/>
                  <a:pt x="60" y="20"/>
                </a:cubicBezTo>
                <a:cubicBezTo>
                  <a:pt x="63" y="18"/>
                  <a:pt x="65" y="17"/>
                  <a:pt x="65" y="17"/>
                </a:cubicBezTo>
                <a:cubicBezTo>
                  <a:pt x="63" y="18"/>
                  <a:pt x="61" y="19"/>
                  <a:pt x="59" y="19"/>
                </a:cubicBezTo>
                <a:cubicBezTo>
                  <a:pt x="58" y="17"/>
                  <a:pt x="57" y="16"/>
                  <a:pt x="55" y="15"/>
                </a:cubicBezTo>
                <a:cubicBezTo>
                  <a:pt x="56" y="14"/>
                  <a:pt x="56" y="14"/>
                  <a:pt x="56" y="14"/>
                </a:cubicBezTo>
                <a:cubicBezTo>
                  <a:pt x="56" y="14"/>
                  <a:pt x="55" y="14"/>
                  <a:pt x="55" y="14"/>
                </a:cubicBezTo>
                <a:cubicBezTo>
                  <a:pt x="54" y="14"/>
                  <a:pt x="53" y="13"/>
                  <a:pt x="53" y="13"/>
                </a:cubicBezTo>
                <a:cubicBezTo>
                  <a:pt x="54" y="14"/>
                  <a:pt x="54" y="14"/>
                  <a:pt x="55" y="15"/>
                </a:cubicBezTo>
                <a:cubicBezTo>
                  <a:pt x="54" y="15"/>
                  <a:pt x="52" y="16"/>
                  <a:pt x="51" y="16"/>
                </a:cubicBezTo>
                <a:cubicBezTo>
                  <a:pt x="51" y="16"/>
                  <a:pt x="50" y="16"/>
                  <a:pt x="50" y="15"/>
                </a:cubicBezTo>
                <a:cubicBezTo>
                  <a:pt x="55" y="10"/>
                  <a:pt x="64" y="7"/>
                  <a:pt x="65" y="7"/>
                </a:cubicBezTo>
                <a:cubicBezTo>
                  <a:pt x="60" y="8"/>
                  <a:pt x="56" y="10"/>
                  <a:pt x="53" y="12"/>
                </a:cubicBezTo>
                <a:cubicBezTo>
                  <a:pt x="51" y="13"/>
                  <a:pt x="49" y="13"/>
                  <a:pt x="47" y="14"/>
                </a:cubicBezTo>
                <a:cubicBezTo>
                  <a:pt x="47" y="14"/>
                  <a:pt x="47" y="14"/>
                  <a:pt x="46" y="14"/>
                </a:cubicBezTo>
                <a:cubicBezTo>
                  <a:pt x="46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50" y="11"/>
                  <a:pt x="56" y="10"/>
                  <a:pt x="57" y="10"/>
                </a:cubicBezTo>
                <a:cubicBezTo>
                  <a:pt x="51" y="10"/>
                  <a:pt x="47" y="12"/>
                  <a:pt x="45" y="14"/>
                </a:cubicBezTo>
                <a:cubicBezTo>
                  <a:pt x="45" y="14"/>
                  <a:pt x="44" y="14"/>
                  <a:pt x="44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5" y="14"/>
                  <a:pt x="44" y="14"/>
                  <a:pt x="44" y="14"/>
                </a:cubicBezTo>
                <a:cubicBezTo>
                  <a:pt x="44" y="14"/>
                  <a:pt x="44" y="14"/>
                  <a:pt x="44" y="14"/>
                </a:cubicBezTo>
                <a:cubicBezTo>
                  <a:pt x="42" y="13"/>
                  <a:pt x="40" y="12"/>
                  <a:pt x="38" y="12"/>
                </a:cubicBezTo>
                <a:cubicBezTo>
                  <a:pt x="36" y="10"/>
                  <a:pt x="34" y="9"/>
                  <a:pt x="34" y="9"/>
                </a:cubicBezTo>
                <a:cubicBezTo>
                  <a:pt x="35" y="10"/>
                  <a:pt x="36" y="10"/>
                  <a:pt x="37" y="11"/>
                </a:cubicBezTo>
                <a:cubicBezTo>
                  <a:pt x="36" y="11"/>
                  <a:pt x="36" y="11"/>
                  <a:pt x="35" y="11"/>
                </a:cubicBezTo>
                <a:cubicBezTo>
                  <a:pt x="35" y="11"/>
                  <a:pt x="36" y="11"/>
                  <a:pt x="37" y="11"/>
                </a:cubicBezTo>
                <a:cubicBezTo>
                  <a:pt x="38" y="13"/>
                  <a:pt x="39" y="15"/>
                  <a:pt x="39" y="16"/>
                </a:cubicBezTo>
                <a:cubicBezTo>
                  <a:pt x="38" y="16"/>
                  <a:pt x="37" y="17"/>
                  <a:pt x="37" y="17"/>
                </a:cubicBezTo>
                <a:cubicBezTo>
                  <a:pt x="37" y="17"/>
                  <a:pt x="37" y="17"/>
                  <a:pt x="36" y="17"/>
                </a:cubicBezTo>
                <a:cubicBezTo>
                  <a:pt x="33" y="10"/>
                  <a:pt x="25" y="9"/>
                  <a:pt x="25" y="9"/>
                </a:cubicBezTo>
                <a:cubicBezTo>
                  <a:pt x="30" y="11"/>
                  <a:pt x="33" y="13"/>
                  <a:pt x="34" y="16"/>
                </a:cubicBezTo>
                <a:cubicBezTo>
                  <a:pt x="32" y="14"/>
                  <a:pt x="28" y="11"/>
                  <a:pt x="22" y="9"/>
                </a:cubicBezTo>
                <a:cubicBezTo>
                  <a:pt x="24" y="10"/>
                  <a:pt x="32" y="14"/>
                  <a:pt x="33" y="21"/>
                </a:cubicBezTo>
                <a:cubicBezTo>
                  <a:pt x="33" y="21"/>
                  <a:pt x="33" y="21"/>
                  <a:pt x="33" y="21"/>
                </a:cubicBezTo>
                <a:cubicBezTo>
                  <a:pt x="32" y="20"/>
                  <a:pt x="31" y="19"/>
                  <a:pt x="29" y="17"/>
                </a:cubicBezTo>
                <a:cubicBezTo>
                  <a:pt x="27" y="15"/>
                  <a:pt x="25" y="13"/>
                  <a:pt x="25" y="13"/>
                </a:cubicBezTo>
                <a:cubicBezTo>
                  <a:pt x="26" y="14"/>
                  <a:pt x="27" y="15"/>
                  <a:pt x="27" y="16"/>
                </a:cubicBezTo>
                <a:cubicBezTo>
                  <a:pt x="26" y="15"/>
                  <a:pt x="25" y="14"/>
                  <a:pt x="24" y="14"/>
                </a:cubicBezTo>
                <a:cubicBezTo>
                  <a:pt x="24" y="14"/>
                  <a:pt x="28" y="16"/>
                  <a:pt x="29" y="19"/>
                </a:cubicBezTo>
                <a:cubicBezTo>
                  <a:pt x="29" y="20"/>
                  <a:pt x="29" y="20"/>
                  <a:pt x="29" y="20"/>
                </a:cubicBezTo>
                <a:cubicBezTo>
                  <a:pt x="29" y="20"/>
                  <a:pt x="29" y="20"/>
                  <a:pt x="29" y="20"/>
                </a:cubicBezTo>
                <a:cubicBezTo>
                  <a:pt x="28" y="19"/>
                  <a:pt x="26" y="18"/>
                  <a:pt x="24" y="16"/>
                </a:cubicBezTo>
                <a:cubicBezTo>
                  <a:pt x="24" y="16"/>
                  <a:pt x="26" y="18"/>
                  <a:pt x="27" y="20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20"/>
                  <a:pt x="27" y="21"/>
                  <a:pt x="27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3" y="15"/>
                  <a:pt x="12" y="11"/>
                  <a:pt x="12" y="11"/>
                </a:cubicBezTo>
                <a:cubicBezTo>
                  <a:pt x="15" y="12"/>
                  <a:pt x="17" y="13"/>
                  <a:pt x="19" y="15"/>
                </a:cubicBezTo>
                <a:cubicBezTo>
                  <a:pt x="17" y="14"/>
                  <a:pt x="15" y="13"/>
                  <a:pt x="15" y="13"/>
                </a:cubicBezTo>
                <a:cubicBezTo>
                  <a:pt x="18" y="14"/>
                  <a:pt x="19" y="15"/>
                  <a:pt x="21" y="16"/>
                </a:cubicBezTo>
                <a:cubicBezTo>
                  <a:pt x="21" y="16"/>
                  <a:pt x="21" y="16"/>
                  <a:pt x="21" y="16"/>
                </a:cubicBezTo>
                <a:cubicBezTo>
                  <a:pt x="21" y="16"/>
                  <a:pt x="20" y="17"/>
                  <a:pt x="20" y="17"/>
                </a:cubicBezTo>
                <a:cubicBezTo>
                  <a:pt x="18" y="16"/>
                  <a:pt x="15" y="15"/>
                  <a:pt x="12" y="14"/>
                </a:cubicBezTo>
                <a:cubicBezTo>
                  <a:pt x="14" y="14"/>
                  <a:pt x="16" y="15"/>
                  <a:pt x="18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8" y="17"/>
                  <a:pt x="19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7"/>
                  <a:pt x="18" y="17"/>
                  <a:pt x="18" y="17"/>
                </a:cubicBezTo>
                <a:cubicBezTo>
                  <a:pt x="18" y="17"/>
                  <a:pt x="18" y="17"/>
                  <a:pt x="19" y="18"/>
                </a:cubicBezTo>
                <a:cubicBezTo>
                  <a:pt x="18" y="18"/>
                  <a:pt x="17" y="18"/>
                  <a:pt x="16" y="19"/>
                </a:cubicBezTo>
                <a:cubicBezTo>
                  <a:pt x="15" y="19"/>
                  <a:pt x="15" y="18"/>
                  <a:pt x="14" y="18"/>
                </a:cubicBezTo>
                <a:cubicBezTo>
                  <a:pt x="14" y="18"/>
                  <a:pt x="15" y="18"/>
                  <a:pt x="16" y="19"/>
                </a:cubicBezTo>
                <a:cubicBezTo>
                  <a:pt x="15" y="20"/>
                  <a:pt x="14" y="20"/>
                  <a:pt x="13" y="21"/>
                </a:cubicBezTo>
                <a:cubicBezTo>
                  <a:pt x="13" y="20"/>
                  <a:pt x="13" y="20"/>
                  <a:pt x="12" y="20"/>
                </a:cubicBezTo>
                <a:cubicBezTo>
                  <a:pt x="13" y="20"/>
                  <a:pt x="14" y="19"/>
                  <a:pt x="15" y="19"/>
                </a:cubicBezTo>
                <a:cubicBezTo>
                  <a:pt x="15" y="19"/>
                  <a:pt x="14" y="19"/>
                  <a:pt x="12" y="20"/>
                </a:cubicBezTo>
                <a:cubicBezTo>
                  <a:pt x="9" y="17"/>
                  <a:pt x="5" y="16"/>
                  <a:pt x="4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7" y="17"/>
                  <a:pt x="9" y="19"/>
                  <a:pt x="11" y="20"/>
                </a:cubicBezTo>
                <a:cubicBezTo>
                  <a:pt x="11" y="20"/>
                  <a:pt x="10" y="21"/>
                  <a:pt x="9" y="21"/>
                </a:cubicBezTo>
                <a:cubicBezTo>
                  <a:pt x="9" y="21"/>
                  <a:pt x="9" y="21"/>
                  <a:pt x="9" y="21"/>
                </a:cubicBezTo>
                <a:cubicBezTo>
                  <a:pt x="9" y="21"/>
                  <a:pt x="9" y="21"/>
                  <a:pt x="9" y="21"/>
                </a:cubicBezTo>
                <a:cubicBezTo>
                  <a:pt x="9" y="21"/>
                  <a:pt x="9" y="22"/>
                  <a:pt x="9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8" y="23"/>
                  <a:pt x="7" y="24"/>
                  <a:pt x="6" y="25"/>
                </a:cubicBezTo>
                <a:cubicBezTo>
                  <a:pt x="6" y="25"/>
                  <a:pt x="5" y="26"/>
                  <a:pt x="4" y="26"/>
                </a:cubicBezTo>
                <a:cubicBezTo>
                  <a:pt x="4" y="26"/>
                  <a:pt x="4" y="26"/>
                  <a:pt x="4" y="25"/>
                </a:cubicBezTo>
                <a:cubicBezTo>
                  <a:pt x="5" y="25"/>
                  <a:pt x="5" y="24"/>
                  <a:pt x="6" y="24"/>
                </a:cubicBezTo>
                <a:cubicBezTo>
                  <a:pt x="6" y="24"/>
                  <a:pt x="5" y="24"/>
                  <a:pt x="4" y="25"/>
                </a:cubicBezTo>
                <a:cubicBezTo>
                  <a:pt x="4" y="23"/>
                  <a:pt x="4" y="21"/>
                  <a:pt x="7" y="19"/>
                </a:cubicBezTo>
                <a:cubicBezTo>
                  <a:pt x="7" y="19"/>
                  <a:pt x="3" y="21"/>
                  <a:pt x="2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2" y="27"/>
                  <a:pt x="2" y="27"/>
                  <a:pt x="2" y="28"/>
                </a:cubicBezTo>
                <a:cubicBezTo>
                  <a:pt x="2" y="28"/>
                  <a:pt x="2" y="28"/>
                  <a:pt x="2" y="28"/>
                </a:cubicBezTo>
                <a:cubicBezTo>
                  <a:pt x="2" y="27"/>
                  <a:pt x="2" y="27"/>
                  <a:pt x="2" y="27"/>
                </a:cubicBezTo>
                <a:close/>
                <a:moveTo>
                  <a:pt x="331" y="24"/>
                </a:moveTo>
                <a:cubicBezTo>
                  <a:pt x="332" y="22"/>
                  <a:pt x="332" y="20"/>
                  <a:pt x="333" y="19"/>
                </a:cubicBezTo>
                <a:cubicBezTo>
                  <a:pt x="333" y="20"/>
                  <a:pt x="334" y="20"/>
                  <a:pt x="334" y="20"/>
                </a:cubicBezTo>
                <a:cubicBezTo>
                  <a:pt x="332" y="22"/>
                  <a:pt x="331" y="24"/>
                  <a:pt x="331" y="24"/>
                </a:cubicBezTo>
                <a:close/>
                <a:moveTo>
                  <a:pt x="333" y="18"/>
                </a:moveTo>
                <a:cubicBezTo>
                  <a:pt x="334" y="17"/>
                  <a:pt x="335" y="16"/>
                  <a:pt x="337" y="15"/>
                </a:cubicBezTo>
                <a:cubicBezTo>
                  <a:pt x="337" y="16"/>
                  <a:pt x="338" y="16"/>
                  <a:pt x="339" y="17"/>
                </a:cubicBezTo>
                <a:cubicBezTo>
                  <a:pt x="337" y="18"/>
                  <a:pt x="336" y="19"/>
                  <a:pt x="335" y="20"/>
                </a:cubicBezTo>
                <a:cubicBezTo>
                  <a:pt x="334" y="19"/>
                  <a:pt x="334" y="19"/>
                  <a:pt x="333" y="18"/>
                </a:cubicBezTo>
                <a:close/>
                <a:moveTo>
                  <a:pt x="336" y="22"/>
                </a:moveTo>
                <a:cubicBezTo>
                  <a:pt x="336" y="22"/>
                  <a:pt x="336" y="22"/>
                  <a:pt x="336" y="22"/>
                </a:cubicBezTo>
                <a:cubicBezTo>
                  <a:pt x="336" y="20"/>
                  <a:pt x="338" y="19"/>
                  <a:pt x="339" y="17"/>
                </a:cubicBezTo>
                <a:cubicBezTo>
                  <a:pt x="340" y="18"/>
                  <a:pt x="341" y="18"/>
                  <a:pt x="341" y="19"/>
                </a:cubicBezTo>
                <a:cubicBezTo>
                  <a:pt x="341" y="19"/>
                  <a:pt x="341" y="19"/>
                  <a:pt x="341" y="19"/>
                </a:cubicBezTo>
                <a:cubicBezTo>
                  <a:pt x="340" y="19"/>
                  <a:pt x="340" y="18"/>
                  <a:pt x="339" y="18"/>
                </a:cubicBezTo>
                <a:cubicBezTo>
                  <a:pt x="339" y="18"/>
                  <a:pt x="340" y="18"/>
                  <a:pt x="341" y="19"/>
                </a:cubicBezTo>
                <a:cubicBezTo>
                  <a:pt x="338" y="20"/>
                  <a:pt x="337" y="21"/>
                  <a:pt x="336" y="22"/>
                </a:cubicBezTo>
                <a:close/>
                <a:moveTo>
                  <a:pt x="341" y="19"/>
                </a:moveTo>
                <a:cubicBezTo>
                  <a:pt x="341" y="19"/>
                  <a:pt x="342" y="20"/>
                  <a:pt x="342" y="20"/>
                </a:cubicBezTo>
                <a:cubicBezTo>
                  <a:pt x="343" y="20"/>
                  <a:pt x="343" y="20"/>
                  <a:pt x="343" y="20"/>
                </a:cubicBezTo>
                <a:cubicBezTo>
                  <a:pt x="341" y="22"/>
                  <a:pt x="340" y="23"/>
                  <a:pt x="339" y="24"/>
                </a:cubicBezTo>
                <a:cubicBezTo>
                  <a:pt x="337" y="22"/>
                  <a:pt x="339" y="20"/>
                  <a:pt x="341" y="19"/>
                </a:cubicBezTo>
                <a:close/>
                <a:moveTo>
                  <a:pt x="341" y="19"/>
                </a:moveTo>
                <a:cubicBezTo>
                  <a:pt x="341" y="19"/>
                  <a:pt x="341" y="19"/>
                  <a:pt x="341" y="19"/>
                </a:cubicBezTo>
                <a:cubicBezTo>
                  <a:pt x="341" y="19"/>
                  <a:pt x="342" y="19"/>
                  <a:pt x="342" y="19"/>
                </a:cubicBezTo>
                <a:cubicBezTo>
                  <a:pt x="342" y="19"/>
                  <a:pt x="341" y="19"/>
                  <a:pt x="341" y="19"/>
                </a:cubicBezTo>
                <a:close/>
                <a:moveTo>
                  <a:pt x="341" y="27"/>
                </a:moveTo>
                <a:cubicBezTo>
                  <a:pt x="341" y="27"/>
                  <a:pt x="340" y="28"/>
                  <a:pt x="340" y="28"/>
                </a:cubicBezTo>
                <a:cubicBezTo>
                  <a:pt x="340" y="28"/>
                  <a:pt x="340" y="27"/>
                  <a:pt x="340" y="27"/>
                </a:cubicBezTo>
                <a:cubicBezTo>
                  <a:pt x="340" y="27"/>
                  <a:pt x="340" y="27"/>
                  <a:pt x="340" y="27"/>
                </a:cubicBezTo>
                <a:cubicBezTo>
                  <a:pt x="341" y="27"/>
                  <a:pt x="341" y="27"/>
                  <a:pt x="341" y="26"/>
                </a:cubicBezTo>
                <a:cubicBezTo>
                  <a:pt x="341" y="27"/>
                  <a:pt x="341" y="27"/>
                  <a:pt x="342" y="27"/>
                </a:cubicBezTo>
                <a:cubicBezTo>
                  <a:pt x="342" y="27"/>
                  <a:pt x="342" y="27"/>
                  <a:pt x="341" y="27"/>
                </a:cubicBezTo>
                <a:close/>
                <a:moveTo>
                  <a:pt x="343" y="25"/>
                </a:moveTo>
                <a:cubicBezTo>
                  <a:pt x="343" y="26"/>
                  <a:pt x="342" y="26"/>
                  <a:pt x="342" y="26"/>
                </a:cubicBezTo>
                <a:cubicBezTo>
                  <a:pt x="342" y="26"/>
                  <a:pt x="341" y="26"/>
                  <a:pt x="341" y="26"/>
                </a:cubicBezTo>
                <a:cubicBezTo>
                  <a:pt x="342" y="24"/>
                  <a:pt x="343" y="23"/>
                  <a:pt x="344" y="21"/>
                </a:cubicBezTo>
                <a:cubicBezTo>
                  <a:pt x="345" y="22"/>
                  <a:pt x="345" y="23"/>
                  <a:pt x="346" y="23"/>
                </a:cubicBezTo>
                <a:cubicBezTo>
                  <a:pt x="345" y="24"/>
                  <a:pt x="344" y="25"/>
                  <a:pt x="343" y="25"/>
                </a:cubicBezTo>
                <a:cubicBezTo>
                  <a:pt x="343" y="25"/>
                  <a:pt x="343" y="25"/>
                  <a:pt x="342" y="25"/>
                </a:cubicBezTo>
                <a:cubicBezTo>
                  <a:pt x="342" y="25"/>
                  <a:pt x="343" y="25"/>
                  <a:pt x="343" y="25"/>
                </a:cubicBezTo>
                <a:close/>
                <a:moveTo>
                  <a:pt x="344" y="30"/>
                </a:moveTo>
                <a:cubicBezTo>
                  <a:pt x="344" y="30"/>
                  <a:pt x="344" y="30"/>
                  <a:pt x="344" y="30"/>
                </a:cubicBezTo>
                <a:cubicBezTo>
                  <a:pt x="344" y="30"/>
                  <a:pt x="344" y="30"/>
                  <a:pt x="344" y="30"/>
                </a:cubicBezTo>
                <a:cubicBezTo>
                  <a:pt x="344" y="30"/>
                  <a:pt x="344" y="30"/>
                  <a:pt x="344" y="30"/>
                </a:cubicBezTo>
                <a:close/>
                <a:moveTo>
                  <a:pt x="347" y="27"/>
                </a:moveTo>
                <a:cubicBezTo>
                  <a:pt x="347" y="27"/>
                  <a:pt x="347" y="27"/>
                  <a:pt x="346" y="26"/>
                </a:cubicBezTo>
                <a:cubicBezTo>
                  <a:pt x="346" y="26"/>
                  <a:pt x="347" y="27"/>
                  <a:pt x="347" y="27"/>
                </a:cubicBezTo>
                <a:cubicBezTo>
                  <a:pt x="347" y="27"/>
                  <a:pt x="347" y="27"/>
                  <a:pt x="347" y="27"/>
                </a:cubicBezTo>
                <a:cubicBezTo>
                  <a:pt x="346" y="27"/>
                  <a:pt x="346" y="28"/>
                  <a:pt x="345" y="28"/>
                </a:cubicBezTo>
                <a:cubicBezTo>
                  <a:pt x="345" y="28"/>
                  <a:pt x="345" y="27"/>
                  <a:pt x="345" y="27"/>
                </a:cubicBezTo>
                <a:cubicBezTo>
                  <a:pt x="345" y="27"/>
                  <a:pt x="345" y="27"/>
                  <a:pt x="346" y="26"/>
                </a:cubicBezTo>
                <a:cubicBezTo>
                  <a:pt x="346" y="26"/>
                  <a:pt x="347" y="26"/>
                  <a:pt x="347" y="26"/>
                </a:cubicBezTo>
                <a:cubicBezTo>
                  <a:pt x="348" y="26"/>
                  <a:pt x="348" y="26"/>
                  <a:pt x="348" y="26"/>
                </a:cubicBezTo>
                <a:cubicBezTo>
                  <a:pt x="348" y="27"/>
                  <a:pt x="347" y="27"/>
                  <a:pt x="347" y="27"/>
                </a:cubicBezTo>
                <a:close/>
                <a:moveTo>
                  <a:pt x="346" y="26"/>
                </a:moveTo>
                <a:cubicBezTo>
                  <a:pt x="346" y="25"/>
                  <a:pt x="347" y="25"/>
                  <a:pt x="347" y="25"/>
                </a:cubicBezTo>
                <a:cubicBezTo>
                  <a:pt x="347" y="25"/>
                  <a:pt x="347" y="25"/>
                  <a:pt x="347" y="25"/>
                </a:cubicBezTo>
                <a:cubicBezTo>
                  <a:pt x="347" y="26"/>
                  <a:pt x="346" y="26"/>
                  <a:pt x="346" y="26"/>
                </a:cubicBezTo>
                <a:close/>
                <a:moveTo>
                  <a:pt x="348" y="30"/>
                </a:moveTo>
                <a:cubicBezTo>
                  <a:pt x="348" y="30"/>
                  <a:pt x="348" y="31"/>
                  <a:pt x="348" y="31"/>
                </a:cubicBezTo>
                <a:cubicBezTo>
                  <a:pt x="348" y="31"/>
                  <a:pt x="348" y="30"/>
                  <a:pt x="348" y="30"/>
                </a:cubicBezTo>
                <a:cubicBezTo>
                  <a:pt x="348" y="30"/>
                  <a:pt x="348" y="29"/>
                  <a:pt x="349" y="28"/>
                </a:cubicBezTo>
                <a:cubicBezTo>
                  <a:pt x="349" y="28"/>
                  <a:pt x="349" y="29"/>
                  <a:pt x="349" y="29"/>
                </a:cubicBezTo>
                <a:cubicBezTo>
                  <a:pt x="349" y="29"/>
                  <a:pt x="349" y="29"/>
                  <a:pt x="349" y="29"/>
                </a:cubicBezTo>
                <a:cubicBezTo>
                  <a:pt x="349" y="30"/>
                  <a:pt x="349" y="30"/>
                  <a:pt x="348" y="30"/>
                </a:cubicBezTo>
                <a:close/>
                <a:moveTo>
                  <a:pt x="349" y="25"/>
                </a:moveTo>
                <a:cubicBezTo>
                  <a:pt x="349" y="25"/>
                  <a:pt x="349" y="25"/>
                  <a:pt x="349" y="25"/>
                </a:cubicBezTo>
                <a:cubicBezTo>
                  <a:pt x="349" y="25"/>
                  <a:pt x="348" y="24"/>
                  <a:pt x="348" y="24"/>
                </a:cubicBezTo>
                <a:cubicBezTo>
                  <a:pt x="348" y="24"/>
                  <a:pt x="348" y="24"/>
                  <a:pt x="348" y="24"/>
                </a:cubicBezTo>
                <a:cubicBezTo>
                  <a:pt x="348" y="24"/>
                  <a:pt x="349" y="25"/>
                  <a:pt x="350" y="25"/>
                </a:cubicBezTo>
                <a:cubicBezTo>
                  <a:pt x="349" y="25"/>
                  <a:pt x="349" y="25"/>
                  <a:pt x="349" y="25"/>
                </a:cubicBezTo>
                <a:close/>
                <a:moveTo>
                  <a:pt x="353" y="25"/>
                </a:moveTo>
                <a:cubicBezTo>
                  <a:pt x="353" y="25"/>
                  <a:pt x="354" y="25"/>
                  <a:pt x="354" y="26"/>
                </a:cubicBezTo>
                <a:cubicBezTo>
                  <a:pt x="353" y="26"/>
                  <a:pt x="353" y="26"/>
                  <a:pt x="353" y="26"/>
                </a:cubicBezTo>
                <a:cubicBezTo>
                  <a:pt x="352" y="26"/>
                  <a:pt x="352" y="26"/>
                  <a:pt x="352" y="26"/>
                </a:cubicBezTo>
                <a:cubicBezTo>
                  <a:pt x="352" y="25"/>
                  <a:pt x="353" y="25"/>
                  <a:pt x="353" y="25"/>
                </a:cubicBezTo>
                <a:close/>
                <a:moveTo>
                  <a:pt x="351" y="25"/>
                </a:moveTo>
                <a:cubicBezTo>
                  <a:pt x="352" y="25"/>
                  <a:pt x="352" y="24"/>
                  <a:pt x="353" y="24"/>
                </a:cubicBezTo>
                <a:cubicBezTo>
                  <a:pt x="353" y="24"/>
                  <a:pt x="353" y="24"/>
                  <a:pt x="353" y="25"/>
                </a:cubicBezTo>
                <a:cubicBezTo>
                  <a:pt x="352" y="25"/>
                  <a:pt x="352" y="25"/>
                  <a:pt x="351" y="25"/>
                </a:cubicBezTo>
                <a:close/>
                <a:moveTo>
                  <a:pt x="353" y="23"/>
                </a:moveTo>
                <a:cubicBezTo>
                  <a:pt x="354" y="23"/>
                  <a:pt x="355" y="22"/>
                  <a:pt x="356" y="22"/>
                </a:cubicBezTo>
                <a:cubicBezTo>
                  <a:pt x="356" y="22"/>
                  <a:pt x="356" y="23"/>
                  <a:pt x="357" y="23"/>
                </a:cubicBezTo>
                <a:cubicBezTo>
                  <a:pt x="356" y="24"/>
                  <a:pt x="355" y="24"/>
                  <a:pt x="354" y="24"/>
                </a:cubicBezTo>
                <a:cubicBezTo>
                  <a:pt x="354" y="24"/>
                  <a:pt x="354" y="24"/>
                  <a:pt x="353" y="23"/>
                </a:cubicBezTo>
                <a:close/>
                <a:moveTo>
                  <a:pt x="353" y="23"/>
                </a:moveTo>
                <a:cubicBezTo>
                  <a:pt x="352" y="22"/>
                  <a:pt x="351" y="22"/>
                  <a:pt x="351" y="21"/>
                </a:cubicBezTo>
                <a:cubicBezTo>
                  <a:pt x="352" y="21"/>
                  <a:pt x="352" y="20"/>
                  <a:pt x="353" y="19"/>
                </a:cubicBezTo>
                <a:cubicBezTo>
                  <a:pt x="354" y="20"/>
                  <a:pt x="355" y="21"/>
                  <a:pt x="355" y="22"/>
                </a:cubicBezTo>
                <a:cubicBezTo>
                  <a:pt x="355" y="22"/>
                  <a:pt x="354" y="23"/>
                  <a:pt x="353" y="23"/>
                </a:cubicBezTo>
                <a:close/>
                <a:moveTo>
                  <a:pt x="352" y="23"/>
                </a:moveTo>
                <a:cubicBezTo>
                  <a:pt x="351" y="22"/>
                  <a:pt x="350" y="22"/>
                  <a:pt x="350" y="22"/>
                </a:cubicBezTo>
                <a:cubicBezTo>
                  <a:pt x="350" y="22"/>
                  <a:pt x="350" y="22"/>
                  <a:pt x="350" y="21"/>
                </a:cubicBezTo>
                <a:cubicBezTo>
                  <a:pt x="351" y="22"/>
                  <a:pt x="351" y="22"/>
                  <a:pt x="352" y="23"/>
                </a:cubicBezTo>
                <a:close/>
                <a:moveTo>
                  <a:pt x="352" y="23"/>
                </a:moveTo>
                <a:cubicBezTo>
                  <a:pt x="351" y="24"/>
                  <a:pt x="351" y="24"/>
                  <a:pt x="350" y="24"/>
                </a:cubicBezTo>
                <a:cubicBezTo>
                  <a:pt x="350" y="24"/>
                  <a:pt x="349" y="24"/>
                  <a:pt x="348" y="23"/>
                </a:cubicBezTo>
                <a:cubicBezTo>
                  <a:pt x="349" y="23"/>
                  <a:pt x="349" y="22"/>
                  <a:pt x="349" y="22"/>
                </a:cubicBezTo>
                <a:cubicBezTo>
                  <a:pt x="350" y="23"/>
                  <a:pt x="351" y="23"/>
                  <a:pt x="352" y="23"/>
                </a:cubicBezTo>
                <a:close/>
                <a:moveTo>
                  <a:pt x="350" y="27"/>
                </a:moveTo>
                <a:cubicBezTo>
                  <a:pt x="350" y="26"/>
                  <a:pt x="350" y="26"/>
                  <a:pt x="350" y="26"/>
                </a:cubicBezTo>
                <a:cubicBezTo>
                  <a:pt x="350" y="26"/>
                  <a:pt x="350" y="26"/>
                  <a:pt x="351" y="26"/>
                </a:cubicBezTo>
                <a:cubicBezTo>
                  <a:pt x="351" y="26"/>
                  <a:pt x="351" y="27"/>
                  <a:pt x="352" y="27"/>
                </a:cubicBezTo>
                <a:cubicBezTo>
                  <a:pt x="351" y="27"/>
                  <a:pt x="351" y="28"/>
                  <a:pt x="351" y="28"/>
                </a:cubicBezTo>
                <a:cubicBezTo>
                  <a:pt x="351" y="27"/>
                  <a:pt x="350" y="27"/>
                  <a:pt x="350" y="27"/>
                </a:cubicBezTo>
                <a:close/>
                <a:moveTo>
                  <a:pt x="353" y="31"/>
                </a:moveTo>
                <a:cubicBezTo>
                  <a:pt x="353" y="31"/>
                  <a:pt x="352" y="31"/>
                  <a:pt x="352" y="31"/>
                </a:cubicBezTo>
                <a:cubicBezTo>
                  <a:pt x="352" y="30"/>
                  <a:pt x="352" y="29"/>
                  <a:pt x="351" y="29"/>
                </a:cubicBezTo>
                <a:cubicBezTo>
                  <a:pt x="352" y="28"/>
                  <a:pt x="352" y="28"/>
                  <a:pt x="352" y="28"/>
                </a:cubicBezTo>
                <a:cubicBezTo>
                  <a:pt x="352" y="28"/>
                  <a:pt x="352" y="28"/>
                  <a:pt x="352" y="28"/>
                </a:cubicBezTo>
                <a:cubicBezTo>
                  <a:pt x="353" y="29"/>
                  <a:pt x="353" y="30"/>
                  <a:pt x="353" y="31"/>
                </a:cubicBezTo>
                <a:close/>
                <a:moveTo>
                  <a:pt x="353" y="27"/>
                </a:moveTo>
                <a:cubicBezTo>
                  <a:pt x="353" y="27"/>
                  <a:pt x="354" y="26"/>
                  <a:pt x="354" y="26"/>
                </a:cubicBezTo>
                <a:cubicBezTo>
                  <a:pt x="355" y="27"/>
                  <a:pt x="355" y="28"/>
                  <a:pt x="355" y="29"/>
                </a:cubicBezTo>
                <a:cubicBezTo>
                  <a:pt x="355" y="28"/>
                  <a:pt x="354" y="28"/>
                  <a:pt x="353" y="27"/>
                </a:cubicBezTo>
                <a:close/>
                <a:moveTo>
                  <a:pt x="359" y="32"/>
                </a:moveTo>
                <a:cubicBezTo>
                  <a:pt x="359" y="32"/>
                  <a:pt x="359" y="32"/>
                  <a:pt x="359" y="32"/>
                </a:cubicBezTo>
                <a:cubicBezTo>
                  <a:pt x="358" y="29"/>
                  <a:pt x="357" y="27"/>
                  <a:pt x="355" y="25"/>
                </a:cubicBezTo>
                <a:cubicBezTo>
                  <a:pt x="356" y="25"/>
                  <a:pt x="357" y="24"/>
                  <a:pt x="357" y="24"/>
                </a:cubicBezTo>
                <a:cubicBezTo>
                  <a:pt x="356" y="25"/>
                  <a:pt x="356" y="25"/>
                  <a:pt x="355" y="25"/>
                </a:cubicBezTo>
                <a:cubicBezTo>
                  <a:pt x="355" y="25"/>
                  <a:pt x="355" y="25"/>
                  <a:pt x="355" y="25"/>
                </a:cubicBezTo>
                <a:cubicBezTo>
                  <a:pt x="354" y="25"/>
                  <a:pt x="354" y="24"/>
                  <a:pt x="354" y="24"/>
                </a:cubicBezTo>
                <a:cubicBezTo>
                  <a:pt x="355" y="24"/>
                  <a:pt x="356" y="24"/>
                  <a:pt x="357" y="23"/>
                </a:cubicBezTo>
                <a:cubicBezTo>
                  <a:pt x="358" y="26"/>
                  <a:pt x="359" y="29"/>
                  <a:pt x="359" y="32"/>
                </a:cubicBezTo>
                <a:cubicBezTo>
                  <a:pt x="359" y="32"/>
                  <a:pt x="359" y="32"/>
                  <a:pt x="359" y="32"/>
                </a:cubicBezTo>
                <a:close/>
                <a:moveTo>
                  <a:pt x="368" y="22"/>
                </a:moveTo>
                <a:cubicBezTo>
                  <a:pt x="369" y="23"/>
                  <a:pt x="370" y="24"/>
                  <a:pt x="371" y="24"/>
                </a:cubicBezTo>
                <a:cubicBezTo>
                  <a:pt x="370" y="24"/>
                  <a:pt x="370" y="25"/>
                  <a:pt x="369" y="25"/>
                </a:cubicBezTo>
                <a:cubicBezTo>
                  <a:pt x="369" y="25"/>
                  <a:pt x="369" y="24"/>
                  <a:pt x="369" y="24"/>
                </a:cubicBezTo>
                <a:cubicBezTo>
                  <a:pt x="368" y="24"/>
                  <a:pt x="368" y="23"/>
                  <a:pt x="368" y="22"/>
                </a:cubicBezTo>
                <a:close/>
                <a:moveTo>
                  <a:pt x="369" y="28"/>
                </a:moveTo>
                <a:cubicBezTo>
                  <a:pt x="369" y="28"/>
                  <a:pt x="369" y="28"/>
                  <a:pt x="369" y="29"/>
                </a:cubicBezTo>
                <a:cubicBezTo>
                  <a:pt x="369" y="28"/>
                  <a:pt x="369" y="27"/>
                  <a:pt x="369" y="26"/>
                </a:cubicBezTo>
                <a:cubicBezTo>
                  <a:pt x="369" y="26"/>
                  <a:pt x="369" y="26"/>
                  <a:pt x="369" y="26"/>
                </a:cubicBezTo>
                <a:cubicBezTo>
                  <a:pt x="370" y="26"/>
                  <a:pt x="370" y="27"/>
                  <a:pt x="370" y="27"/>
                </a:cubicBezTo>
                <a:cubicBezTo>
                  <a:pt x="370" y="27"/>
                  <a:pt x="370" y="28"/>
                  <a:pt x="369" y="28"/>
                </a:cubicBezTo>
                <a:close/>
                <a:moveTo>
                  <a:pt x="371" y="25"/>
                </a:moveTo>
                <a:cubicBezTo>
                  <a:pt x="371" y="25"/>
                  <a:pt x="371" y="25"/>
                  <a:pt x="370" y="25"/>
                </a:cubicBezTo>
                <a:cubicBezTo>
                  <a:pt x="371" y="25"/>
                  <a:pt x="371" y="25"/>
                  <a:pt x="371" y="25"/>
                </a:cubicBezTo>
                <a:cubicBezTo>
                  <a:pt x="371" y="26"/>
                  <a:pt x="371" y="26"/>
                  <a:pt x="371" y="26"/>
                </a:cubicBezTo>
                <a:cubicBezTo>
                  <a:pt x="370" y="26"/>
                  <a:pt x="370" y="26"/>
                  <a:pt x="370" y="26"/>
                </a:cubicBezTo>
                <a:cubicBezTo>
                  <a:pt x="370" y="25"/>
                  <a:pt x="370" y="25"/>
                  <a:pt x="370" y="25"/>
                </a:cubicBezTo>
                <a:cubicBezTo>
                  <a:pt x="371" y="25"/>
                  <a:pt x="371" y="25"/>
                  <a:pt x="371" y="25"/>
                </a:cubicBezTo>
                <a:cubicBezTo>
                  <a:pt x="371" y="25"/>
                  <a:pt x="371" y="25"/>
                  <a:pt x="371" y="25"/>
                </a:cubicBezTo>
                <a:close/>
                <a:moveTo>
                  <a:pt x="372" y="30"/>
                </a:moveTo>
                <a:cubicBezTo>
                  <a:pt x="372" y="30"/>
                  <a:pt x="372" y="30"/>
                  <a:pt x="372" y="29"/>
                </a:cubicBezTo>
                <a:cubicBezTo>
                  <a:pt x="372" y="30"/>
                  <a:pt x="372" y="30"/>
                  <a:pt x="372" y="30"/>
                </a:cubicBezTo>
                <a:cubicBezTo>
                  <a:pt x="372" y="30"/>
                  <a:pt x="372" y="30"/>
                  <a:pt x="372" y="30"/>
                </a:cubicBezTo>
                <a:close/>
                <a:moveTo>
                  <a:pt x="375" y="27"/>
                </a:moveTo>
                <a:cubicBezTo>
                  <a:pt x="375" y="27"/>
                  <a:pt x="375" y="27"/>
                  <a:pt x="375" y="27"/>
                </a:cubicBezTo>
                <a:cubicBezTo>
                  <a:pt x="374" y="27"/>
                  <a:pt x="374" y="26"/>
                  <a:pt x="374" y="26"/>
                </a:cubicBezTo>
                <a:cubicBezTo>
                  <a:pt x="374" y="26"/>
                  <a:pt x="374" y="26"/>
                  <a:pt x="374" y="26"/>
                </a:cubicBezTo>
                <a:cubicBezTo>
                  <a:pt x="375" y="26"/>
                  <a:pt x="375" y="26"/>
                  <a:pt x="375" y="26"/>
                </a:cubicBezTo>
                <a:cubicBezTo>
                  <a:pt x="375" y="27"/>
                  <a:pt x="375" y="27"/>
                  <a:pt x="375" y="27"/>
                </a:cubicBezTo>
                <a:close/>
                <a:moveTo>
                  <a:pt x="376" y="26"/>
                </a:moveTo>
                <a:cubicBezTo>
                  <a:pt x="375" y="26"/>
                  <a:pt x="375" y="26"/>
                  <a:pt x="375" y="26"/>
                </a:cubicBezTo>
                <a:cubicBezTo>
                  <a:pt x="375" y="25"/>
                  <a:pt x="376" y="25"/>
                  <a:pt x="377" y="24"/>
                </a:cubicBezTo>
                <a:cubicBezTo>
                  <a:pt x="377" y="25"/>
                  <a:pt x="377" y="25"/>
                  <a:pt x="377" y="25"/>
                </a:cubicBezTo>
                <a:cubicBezTo>
                  <a:pt x="377" y="25"/>
                  <a:pt x="376" y="26"/>
                  <a:pt x="376" y="26"/>
                </a:cubicBezTo>
                <a:close/>
                <a:moveTo>
                  <a:pt x="377" y="29"/>
                </a:moveTo>
                <a:cubicBezTo>
                  <a:pt x="377" y="29"/>
                  <a:pt x="377" y="29"/>
                  <a:pt x="377" y="29"/>
                </a:cubicBezTo>
                <a:cubicBezTo>
                  <a:pt x="377" y="29"/>
                  <a:pt x="377" y="28"/>
                  <a:pt x="377" y="28"/>
                </a:cubicBezTo>
                <a:cubicBezTo>
                  <a:pt x="378" y="28"/>
                  <a:pt x="378" y="29"/>
                  <a:pt x="379" y="29"/>
                </a:cubicBezTo>
                <a:cubicBezTo>
                  <a:pt x="378" y="29"/>
                  <a:pt x="378" y="29"/>
                  <a:pt x="377" y="29"/>
                </a:cubicBezTo>
                <a:close/>
                <a:moveTo>
                  <a:pt x="378" y="27"/>
                </a:moveTo>
                <a:cubicBezTo>
                  <a:pt x="378" y="27"/>
                  <a:pt x="378" y="27"/>
                  <a:pt x="378" y="26"/>
                </a:cubicBezTo>
                <a:cubicBezTo>
                  <a:pt x="379" y="27"/>
                  <a:pt x="379" y="27"/>
                  <a:pt x="379" y="28"/>
                </a:cubicBezTo>
                <a:cubicBezTo>
                  <a:pt x="379" y="28"/>
                  <a:pt x="378" y="27"/>
                  <a:pt x="378" y="27"/>
                </a:cubicBezTo>
                <a:close/>
                <a:moveTo>
                  <a:pt x="380" y="28"/>
                </a:moveTo>
                <a:cubicBezTo>
                  <a:pt x="380" y="27"/>
                  <a:pt x="379" y="27"/>
                  <a:pt x="379" y="26"/>
                </a:cubicBezTo>
                <a:cubicBezTo>
                  <a:pt x="379" y="26"/>
                  <a:pt x="380" y="27"/>
                  <a:pt x="380" y="27"/>
                </a:cubicBezTo>
                <a:cubicBezTo>
                  <a:pt x="380" y="28"/>
                  <a:pt x="380" y="28"/>
                  <a:pt x="380" y="28"/>
                </a:cubicBezTo>
                <a:close/>
                <a:moveTo>
                  <a:pt x="385" y="24"/>
                </a:moveTo>
                <a:cubicBezTo>
                  <a:pt x="385" y="25"/>
                  <a:pt x="384" y="25"/>
                  <a:pt x="384" y="25"/>
                </a:cubicBezTo>
                <a:cubicBezTo>
                  <a:pt x="383" y="25"/>
                  <a:pt x="382" y="24"/>
                  <a:pt x="381" y="24"/>
                </a:cubicBezTo>
                <a:cubicBezTo>
                  <a:pt x="382" y="23"/>
                  <a:pt x="383" y="22"/>
                  <a:pt x="383" y="21"/>
                </a:cubicBezTo>
                <a:cubicBezTo>
                  <a:pt x="384" y="22"/>
                  <a:pt x="385" y="23"/>
                  <a:pt x="387" y="24"/>
                </a:cubicBezTo>
                <a:cubicBezTo>
                  <a:pt x="386" y="24"/>
                  <a:pt x="386" y="24"/>
                  <a:pt x="385" y="24"/>
                </a:cubicBezTo>
                <a:cubicBezTo>
                  <a:pt x="384" y="24"/>
                  <a:pt x="383" y="23"/>
                  <a:pt x="382" y="23"/>
                </a:cubicBezTo>
                <a:cubicBezTo>
                  <a:pt x="382" y="23"/>
                  <a:pt x="384" y="23"/>
                  <a:pt x="385" y="24"/>
                </a:cubicBezTo>
                <a:close/>
                <a:moveTo>
                  <a:pt x="383" y="26"/>
                </a:moveTo>
                <a:cubicBezTo>
                  <a:pt x="382" y="26"/>
                  <a:pt x="382" y="26"/>
                  <a:pt x="381" y="27"/>
                </a:cubicBezTo>
                <a:cubicBezTo>
                  <a:pt x="381" y="26"/>
                  <a:pt x="380" y="26"/>
                  <a:pt x="379" y="25"/>
                </a:cubicBezTo>
                <a:cubicBezTo>
                  <a:pt x="380" y="25"/>
                  <a:pt x="380" y="24"/>
                  <a:pt x="380" y="24"/>
                </a:cubicBezTo>
                <a:cubicBezTo>
                  <a:pt x="381" y="25"/>
                  <a:pt x="382" y="25"/>
                  <a:pt x="383" y="26"/>
                </a:cubicBezTo>
                <a:close/>
                <a:moveTo>
                  <a:pt x="381" y="29"/>
                </a:moveTo>
                <a:cubicBezTo>
                  <a:pt x="381" y="28"/>
                  <a:pt x="381" y="28"/>
                  <a:pt x="381" y="28"/>
                </a:cubicBezTo>
                <a:cubicBezTo>
                  <a:pt x="382" y="28"/>
                  <a:pt x="382" y="28"/>
                  <a:pt x="382" y="28"/>
                </a:cubicBezTo>
                <a:cubicBezTo>
                  <a:pt x="382" y="29"/>
                  <a:pt x="381" y="29"/>
                  <a:pt x="381" y="29"/>
                </a:cubicBezTo>
                <a:close/>
                <a:moveTo>
                  <a:pt x="384" y="28"/>
                </a:moveTo>
                <a:cubicBezTo>
                  <a:pt x="384" y="28"/>
                  <a:pt x="384" y="28"/>
                  <a:pt x="384" y="28"/>
                </a:cubicBezTo>
                <a:cubicBezTo>
                  <a:pt x="383" y="28"/>
                  <a:pt x="383" y="28"/>
                  <a:pt x="382" y="27"/>
                </a:cubicBezTo>
                <a:cubicBezTo>
                  <a:pt x="383" y="27"/>
                  <a:pt x="383" y="27"/>
                  <a:pt x="383" y="26"/>
                </a:cubicBezTo>
                <a:cubicBezTo>
                  <a:pt x="384" y="27"/>
                  <a:pt x="385" y="27"/>
                  <a:pt x="385" y="28"/>
                </a:cubicBezTo>
                <a:cubicBezTo>
                  <a:pt x="385" y="28"/>
                  <a:pt x="385" y="28"/>
                  <a:pt x="384" y="28"/>
                </a:cubicBezTo>
                <a:close/>
                <a:moveTo>
                  <a:pt x="384" y="26"/>
                </a:moveTo>
                <a:cubicBezTo>
                  <a:pt x="385" y="25"/>
                  <a:pt x="385" y="25"/>
                  <a:pt x="385" y="25"/>
                </a:cubicBezTo>
                <a:cubicBezTo>
                  <a:pt x="386" y="25"/>
                  <a:pt x="387" y="26"/>
                  <a:pt x="387" y="26"/>
                </a:cubicBezTo>
                <a:cubicBezTo>
                  <a:pt x="387" y="27"/>
                  <a:pt x="387" y="27"/>
                  <a:pt x="386" y="27"/>
                </a:cubicBezTo>
                <a:cubicBezTo>
                  <a:pt x="386" y="27"/>
                  <a:pt x="385" y="26"/>
                  <a:pt x="384" y="26"/>
                </a:cubicBezTo>
                <a:close/>
                <a:moveTo>
                  <a:pt x="387" y="28"/>
                </a:moveTo>
                <a:cubicBezTo>
                  <a:pt x="387" y="28"/>
                  <a:pt x="387" y="28"/>
                  <a:pt x="387" y="28"/>
                </a:cubicBezTo>
                <a:cubicBezTo>
                  <a:pt x="387" y="28"/>
                  <a:pt x="387" y="27"/>
                  <a:pt x="388" y="27"/>
                </a:cubicBezTo>
                <a:cubicBezTo>
                  <a:pt x="388" y="28"/>
                  <a:pt x="387" y="28"/>
                  <a:pt x="387" y="28"/>
                </a:cubicBezTo>
                <a:close/>
                <a:moveTo>
                  <a:pt x="386" y="24"/>
                </a:moveTo>
                <a:cubicBezTo>
                  <a:pt x="386" y="24"/>
                  <a:pt x="386" y="24"/>
                  <a:pt x="387" y="24"/>
                </a:cubicBezTo>
                <a:cubicBezTo>
                  <a:pt x="387" y="24"/>
                  <a:pt x="388" y="25"/>
                  <a:pt x="389" y="26"/>
                </a:cubicBezTo>
                <a:cubicBezTo>
                  <a:pt x="389" y="26"/>
                  <a:pt x="388" y="26"/>
                  <a:pt x="388" y="26"/>
                </a:cubicBezTo>
                <a:cubicBezTo>
                  <a:pt x="388" y="26"/>
                  <a:pt x="387" y="25"/>
                  <a:pt x="386" y="24"/>
                </a:cubicBezTo>
                <a:close/>
                <a:moveTo>
                  <a:pt x="389" y="27"/>
                </a:moveTo>
                <a:cubicBezTo>
                  <a:pt x="389" y="27"/>
                  <a:pt x="389" y="27"/>
                  <a:pt x="389" y="27"/>
                </a:cubicBezTo>
                <a:cubicBezTo>
                  <a:pt x="389" y="27"/>
                  <a:pt x="389" y="26"/>
                  <a:pt x="389" y="26"/>
                </a:cubicBezTo>
                <a:cubicBezTo>
                  <a:pt x="389" y="27"/>
                  <a:pt x="389" y="27"/>
                  <a:pt x="389" y="27"/>
                </a:cubicBezTo>
                <a:close/>
                <a:moveTo>
                  <a:pt x="390" y="25"/>
                </a:moveTo>
                <a:cubicBezTo>
                  <a:pt x="389" y="24"/>
                  <a:pt x="388" y="24"/>
                  <a:pt x="387" y="23"/>
                </a:cubicBezTo>
                <a:cubicBezTo>
                  <a:pt x="386" y="23"/>
                  <a:pt x="385" y="22"/>
                  <a:pt x="384" y="21"/>
                </a:cubicBezTo>
                <a:cubicBezTo>
                  <a:pt x="384" y="21"/>
                  <a:pt x="385" y="21"/>
                  <a:pt x="385" y="20"/>
                </a:cubicBezTo>
                <a:cubicBezTo>
                  <a:pt x="387" y="21"/>
                  <a:pt x="389" y="23"/>
                  <a:pt x="390" y="24"/>
                </a:cubicBezTo>
                <a:cubicBezTo>
                  <a:pt x="390" y="24"/>
                  <a:pt x="390" y="25"/>
                  <a:pt x="390" y="25"/>
                </a:cubicBezTo>
                <a:close/>
                <a:moveTo>
                  <a:pt x="392" y="27"/>
                </a:moveTo>
                <a:cubicBezTo>
                  <a:pt x="391" y="26"/>
                  <a:pt x="391" y="26"/>
                  <a:pt x="391" y="26"/>
                </a:cubicBezTo>
                <a:cubicBezTo>
                  <a:pt x="391" y="26"/>
                  <a:pt x="391" y="26"/>
                  <a:pt x="391" y="25"/>
                </a:cubicBezTo>
                <a:cubicBezTo>
                  <a:pt x="392" y="26"/>
                  <a:pt x="392" y="26"/>
                  <a:pt x="392" y="26"/>
                </a:cubicBezTo>
                <a:cubicBezTo>
                  <a:pt x="392" y="26"/>
                  <a:pt x="392" y="27"/>
                  <a:pt x="392" y="27"/>
                </a:cubicBezTo>
                <a:close/>
                <a:moveTo>
                  <a:pt x="390" y="25"/>
                </a:moveTo>
                <a:cubicBezTo>
                  <a:pt x="390" y="25"/>
                  <a:pt x="390" y="25"/>
                  <a:pt x="391" y="24"/>
                </a:cubicBezTo>
                <a:cubicBezTo>
                  <a:pt x="391" y="25"/>
                  <a:pt x="391" y="25"/>
                  <a:pt x="391" y="25"/>
                </a:cubicBezTo>
                <a:cubicBezTo>
                  <a:pt x="391" y="25"/>
                  <a:pt x="391" y="25"/>
                  <a:pt x="390" y="25"/>
                </a:cubicBezTo>
                <a:close/>
                <a:moveTo>
                  <a:pt x="393" y="28"/>
                </a:moveTo>
                <a:cubicBezTo>
                  <a:pt x="393" y="28"/>
                  <a:pt x="393" y="28"/>
                  <a:pt x="392" y="27"/>
                </a:cubicBezTo>
                <a:cubicBezTo>
                  <a:pt x="392" y="27"/>
                  <a:pt x="392" y="27"/>
                  <a:pt x="392" y="27"/>
                </a:cubicBezTo>
                <a:cubicBezTo>
                  <a:pt x="393" y="27"/>
                  <a:pt x="393" y="28"/>
                  <a:pt x="393" y="28"/>
                </a:cubicBezTo>
                <a:cubicBezTo>
                  <a:pt x="393" y="28"/>
                  <a:pt x="393" y="28"/>
                  <a:pt x="393" y="28"/>
                </a:cubicBezTo>
                <a:close/>
                <a:moveTo>
                  <a:pt x="391" y="23"/>
                </a:moveTo>
                <a:cubicBezTo>
                  <a:pt x="391" y="23"/>
                  <a:pt x="392" y="23"/>
                  <a:pt x="392" y="22"/>
                </a:cubicBezTo>
                <a:cubicBezTo>
                  <a:pt x="393" y="23"/>
                  <a:pt x="393" y="24"/>
                  <a:pt x="394" y="25"/>
                </a:cubicBezTo>
                <a:cubicBezTo>
                  <a:pt x="394" y="25"/>
                  <a:pt x="393" y="25"/>
                  <a:pt x="393" y="25"/>
                </a:cubicBezTo>
                <a:cubicBezTo>
                  <a:pt x="393" y="24"/>
                  <a:pt x="392" y="24"/>
                  <a:pt x="391" y="23"/>
                </a:cubicBezTo>
                <a:close/>
                <a:moveTo>
                  <a:pt x="393" y="25"/>
                </a:moveTo>
                <a:cubicBezTo>
                  <a:pt x="394" y="25"/>
                  <a:pt x="394" y="25"/>
                  <a:pt x="394" y="25"/>
                </a:cubicBezTo>
                <a:cubicBezTo>
                  <a:pt x="394" y="25"/>
                  <a:pt x="394" y="25"/>
                  <a:pt x="394" y="25"/>
                </a:cubicBezTo>
                <a:cubicBezTo>
                  <a:pt x="394" y="25"/>
                  <a:pt x="394" y="25"/>
                  <a:pt x="394" y="25"/>
                </a:cubicBezTo>
                <a:cubicBezTo>
                  <a:pt x="394" y="25"/>
                  <a:pt x="393" y="25"/>
                  <a:pt x="393" y="25"/>
                </a:cubicBezTo>
                <a:close/>
                <a:moveTo>
                  <a:pt x="395" y="26"/>
                </a:moveTo>
                <a:cubicBezTo>
                  <a:pt x="394" y="26"/>
                  <a:pt x="394" y="26"/>
                  <a:pt x="394" y="26"/>
                </a:cubicBezTo>
                <a:cubicBezTo>
                  <a:pt x="394" y="26"/>
                  <a:pt x="394" y="26"/>
                  <a:pt x="395" y="26"/>
                </a:cubicBezTo>
                <a:cubicBezTo>
                  <a:pt x="395" y="26"/>
                  <a:pt x="395" y="26"/>
                  <a:pt x="395" y="26"/>
                </a:cubicBezTo>
                <a:cubicBezTo>
                  <a:pt x="395" y="26"/>
                  <a:pt x="395" y="26"/>
                  <a:pt x="395" y="26"/>
                </a:cubicBezTo>
                <a:close/>
                <a:moveTo>
                  <a:pt x="396" y="24"/>
                </a:moveTo>
                <a:cubicBezTo>
                  <a:pt x="396" y="24"/>
                  <a:pt x="396" y="24"/>
                  <a:pt x="395" y="24"/>
                </a:cubicBezTo>
                <a:cubicBezTo>
                  <a:pt x="396" y="24"/>
                  <a:pt x="396" y="24"/>
                  <a:pt x="396" y="24"/>
                </a:cubicBezTo>
                <a:cubicBezTo>
                  <a:pt x="396" y="24"/>
                  <a:pt x="396" y="24"/>
                  <a:pt x="396" y="24"/>
                </a:cubicBezTo>
                <a:cubicBezTo>
                  <a:pt x="396" y="24"/>
                  <a:pt x="396" y="24"/>
                  <a:pt x="396" y="24"/>
                </a:cubicBezTo>
                <a:close/>
                <a:moveTo>
                  <a:pt x="397" y="22"/>
                </a:moveTo>
                <a:cubicBezTo>
                  <a:pt x="398" y="23"/>
                  <a:pt x="398" y="23"/>
                  <a:pt x="399" y="23"/>
                </a:cubicBezTo>
                <a:cubicBezTo>
                  <a:pt x="398" y="23"/>
                  <a:pt x="398" y="23"/>
                  <a:pt x="398" y="23"/>
                </a:cubicBezTo>
                <a:cubicBezTo>
                  <a:pt x="398" y="23"/>
                  <a:pt x="398" y="23"/>
                  <a:pt x="397" y="22"/>
                </a:cubicBezTo>
                <a:close/>
                <a:moveTo>
                  <a:pt x="400" y="25"/>
                </a:moveTo>
                <a:cubicBezTo>
                  <a:pt x="400" y="25"/>
                  <a:pt x="399" y="25"/>
                  <a:pt x="399" y="25"/>
                </a:cubicBezTo>
                <a:cubicBezTo>
                  <a:pt x="399" y="25"/>
                  <a:pt x="399" y="24"/>
                  <a:pt x="398" y="24"/>
                </a:cubicBezTo>
                <a:cubicBezTo>
                  <a:pt x="398" y="24"/>
                  <a:pt x="399" y="23"/>
                  <a:pt x="399" y="23"/>
                </a:cubicBezTo>
                <a:cubicBezTo>
                  <a:pt x="399" y="23"/>
                  <a:pt x="400" y="24"/>
                  <a:pt x="400" y="24"/>
                </a:cubicBezTo>
                <a:cubicBezTo>
                  <a:pt x="400" y="24"/>
                  <a:pt x="400" y="25"/>
                  <a:pt x="400" y="25"/>
                </a:cubicBezTo>
                <a:cubicBezTo>
                  <a:pt x="400" y="25"/>
                  <a:pt x="400" y="25"/>
                  <a:pt x="400" y="25"/>
                </a:cubicBezTo>
                <a:close/>
                <a:moveTo>
                  <a:pt x="402" y="24"/>
                </a:moveTo>
                <a:cubicBezTo>
                  <a:pt x="402" y="24"/>
                  <a:pt x="402" y="24"/>
                  <a:pt x="402" y="24"/>
                </a:cubicBezTo>
                <a:cubicBezTo>
                  <a:pt x="402" y="24"/>
                  <a:pt x="402" y="23"/>
                  <a:pt x="402" y="23"/>
                </a:cubicBezTo>
                <a:cubicBezTo>
                  <a:pt x="402" y="23"/>
                  <a:pt x="402" y="23"/>
                  <a:pt x="402" y="23"/>
                </a:cubicBezTo>
                <a:cubicBezTo>
                  <a:pt x="402" y="23"/>
                  <a:pt x="402" y="23"/>
                  <a:pt x="402" y="24"/>
                </a:cubicBezTo>
                <a:close/>
                <a:moveTo>
                  <a:pt x="405" y="26"/>
                </a:moveTo>
                <a:cubicBezTo>
                  <a:pt x="405" y="26"/>
                  <a:pt x="405" y="26"/>
                  <a:pt x="405" y="26"/>
                </a:cubicBezTo>
                <a:cubicBezTo>
                  <a:pt x="405" y="26"/>
                  <a:pt x="404" y="25"/>
                  <a:pt x="404" y="25"/>
                </a:cubicBezTo>
                <a:cubicBezTo>
                  <a:pt x="404" y="25"/>
                  <a:pt x="404" y="24"/>
                  <a:pt x="404" y="24"/>
                </a:cubicBezTo>
                <a:cubicBezTo>
                  <a:pt x="405" y="24"/>
                  <a:pt x="405" y="24"/>
                  <a:pt x="406" y="25"/>
                </a:cubicBezTo>
                <a:cubicBezTo>
                  <a:pt x="405" y="25"/>
                  <a:pt x="405" y="25"/>
                  <a:pt x="405" y="26"/>
                </a:cubicBezTo>
                <a:close/>
                <a:moveTo>
                  <a:pt x="408" y="26"/>
                </a:moveTo>
                <a:cubicBezTo>
                  <a:pt x="408" y="26"/>
                  <a:pt x="407" y="26"/>
                  <a:pt x="407" y="26"/>
                </a:cubicBezTo>
                <a:cubicBezTo>
                  <a:pt x="407" y="26"/>
                  <a:pt x="407" y="26"/>
                  <a:pt x="407" y="26"/>
                </a:cubicBezTo>
                <a:cubicBezTo>
                  <a:pt x="407" y="26"/>
                  <a:pt x="408" y="26"/>
                  <a:pt x="408" y="26"/>
                </a:cubicBezTo>
                <a:close/>
                <a:moveTo>
                  <a:pt x="408" y="21"/>
                </a:moveTo>
                <a:cubicBezTo>
                  <a:pt x="408" y="21"/>
                  <a:pt x="408" y="21"/>
                  <a:pt x="409" y="22"/>
                </a:cubicBezTo>
                <a:cubicBezTo>
                  <a:pt x="407" y="22"/>
                  <a:pt x="407" y="23"/>
                  <a:pt x="406" y="24"/>
                </a:cubicBezTo>
                <a:cubicBezTo>
                  <a:pt x="405" y="24"/>
                  <a:pt x="405" y="24"/>
                  <a:pt x="404" y="24"/>
                </a:cubicBezTo>
                <a:cubicBezTo>
                  <a:pt x="404" y="23"/>
                  <a:pt x="405" y="23"/>
                  <a:pt x="405" y="23"/>
                </a:cubicBezTo>
                <a:cubicBezTo>
                  <a:pt x="406" y="22"/>
                  <a:pt x="407" y="22"/>
                  <a:pt x="408" y="21"/>
                </a:cubicBezTo>
                <a:close/>
                <a:moveTo>
                  <a:pt x="406" y="17"/>
                </a:moveTo>
                <a:cubicBezTo>
                  <a:pt x="407" y="17"/>
                  <a:pt x="407" y="17"/>
                  <a:pt x="408" y="17"/>
                </a:cubicBezTo>
                <a:cubicBezTo>
                  <a:pt x="408" y="18"/>
                  <a:pt x="408" y="18"/>
                  <a:pt x="407" y="18"/>
                </a:cubicBezTo>
                <a:cubicBezTo>
                  <a:pt x="407" y="18"/>
                  <a:pt x="406" y="17"/>
                  <a:pt x="406" y="17"/>
                </a:cubicBezTo>
                <a:cubicBezTo>
                  <a:pt x="406" y="17"/>
                  <a:pt x="406" y="17"/>
                  <a:pt x="406" y="17"/>
                </a:cubicBezTo>
                <a:close/>
                <a:moveTo>
                  <a:pt x="407" y="18"/>
                </a:moveTo>
                <a:cubicBezTo>
                  <a:pt x="405" y="20"/>
                  <a:pt x="403" y="22"/>
                  <a:pt x="403" y="23"/>
                </a:cubicBezTo>
                <a:cubicBezTo>
                  <a:pt x="402" y="23"/>
                  <a:pt x="402" y="23"/>
                  <a:pt x="402" y="23"/>
                </a:cubicBezTo>
                <a:cubicBezTo>
                  <a:pt x="401" y="23"/>
                  <a:pt x="401" y="23"/>
                  <a:pt x="401" y="22"/>
                </a:cubicBezTo>
                <a:cubicBezTo>
                  <a:pt x="402" y="22"/>
                  <a:pt x="402" y="22"/>
                  <a:pt x="402" y="22"/>
                </a:cubicBezTo>
                <a:cubicBezTo>
                  <a:pt x="402" y="22"/>
                  <a:pt x="402" y="22"/>
                  <a:pt x="402" y="22"/>
                </a:cubicBezTo>
                <a:cubicBezTo>
                  <a:pt x="402" y="22"/>
                  <a:pt x="402" y="22"/>
                  <a:pt x="402" y="22"/>
                </a:cubicBezTo>
                <a:cubicBezTo>
                  <a:pt x="402" y="22"/>
                  <a:pt x="402" y="22"/>
                  <a:pt x="402" y="22"/>
                </a:cubicBezTo>
                <a:cubicBezTo>
                  <a:pt x="402" y="22"/>
                  <a:pt x="402" y="22"/>
                  <a:pt x="402" y="22"/>
                </a:cubicBezTo>
                <a:cubicBezTo>
                  <a:pt x="402" y="21"/>
                  <a:pt x="403" y="19"/>
                  <a:pt x="405" y="17"/>
                </a:cubicBezTo>
                <a:cubicBezTo>
                  <a:pt x="406" y="18"/>
                  <a:pt x="406" y="18"/>
                  <a:pt x="407" y="18"/>
                </a:cubicBezTo>
                <a:close/>
                <a:moveTo>
                  <a:pt x="397" y="14"/>
                </a:moveTo>
                <a:cubicBezTo>
                  <a:pt x="398" y="14"/>
                  <a:pt x="401" y="15"/>
                  <a:pt x="405" y="17"/>
                </a:cubicBezTo>
                <a:cubicBezTo>
                  <a:pt x="403" y="18"/>
                  <a:pt x="401" y="19"/>
                  <a:pt x="400" y="22"/>
                </a:cubicBezTo>
                <a:cubicBezTo>
                  <a:pt x="399" y="22"/>
                  <a:pt x="399" y="22"/>
                  <a:pt x="398" y="22"/>
                </a:cubicBezTo>
                <a:cubicBezTo>
                  <a:pt x="398" y="22"/>
                  <a:pt x="399" y="22"/>
                  <a:pt x="400" y="23"/>
                </a:cubicBezTo>
                <a:cubicBezTo>
                  <a:pt x="400" y="23"/>
                  <a:pt x="400" y="23"/>
                  <a:pt x="400" y="23"/>
                </a:cubicBezTo>
                <a:cubicBezTo>
                  <a:pt x="400" y="23"/>
                  <a:pt x="400" y="23"/>
                  <a:pt x="399" y="23"/>
                </a:cubicBezTo>
                <a:cubicBezTo>
                  <a:pt x="399" y="23"/>
                  <a:pt x="398" y="22"/>
                  <a:pt x="397" y="22"/>
                </a:cubicBezTo>
                <a:cubicBezTo>
                  <a:pt x="397" y="20"/>
                  <a:pt x="397" y="18"/>
                  <a:pt x="399" y="16"/>
                </a:cubicBezTo>
                <a:cubicBezTo>
                  <a:pt x="399" y="16"/>
                  <a:pt x="396" y="18"/>
                  <a:pt x="396" y="21"/>
                </a:cubicBezTo>
                <a:cubicBezTo>
                  <a:pt x="394" y="21"/>
                  <a:pt x="392" y="20"/>
                  <a:pt x="390" y="19"/>
                </a:cubicBezTo>
                <a:cubicBezTo>
                  <a:pt x="390" y="19"/>
                  <a:pt x="393" y="20"/>
                  <a:pt x="396" y="22"/>
                </a:cubicBezTo>
                <a:cubicBezTo>
                  <a:pt x="396" y="22"/>
                  <a:pt x="396" y="23"/>
                  <a:pt x="396" y="24"/>
                </a:cubicBezTo>
                <a:cubicBezTo>
                  <a:pt x="396" y="24"/>
                  <a:pt x="396" y="24"/>
                  <a:pt x="395" y="24"/>
                </a:cubicBezTo>
                <a:cubicBezTo>
                  <a:pt x="395" y="23"/>
                  <a:pt x="394" y="22"/>
                  <a:pt x="393" y="21"/>
                </a:cubicBezTo>
                <a:cubicBezTo>
                  <a:pt x="393" y="21"/>
                  <a:pt x="393" y="21"/>
                  <a:pt x="393" y="21"/>
                </a:cubicBezTo>
                <a:cubicBezTo>
                  <a:pt x="393" y="21"/>
                  <a:pt x="393" y="21"/>
                  <a:pt x="393" y="21"/>
                </a:cubicBezTo>
                <a:cubicBezTo>
                  <a:pt x="392" y="20"/>
                  <a:pt x="390" y="19"/>
                  <a:pt x="388" y="19"/>
                </a:cubicBezTo>
                <a:cubicBezTo>
                  <a:pt x="392" y="16"/>
                  <a:pt x="396" y="15"/>
                  <a:pt x="397" y="14"/>
                </a:cubicBezTo>
                <a:close/>
                <a:moveTo>
                  <a:pt x="387" y="19"/>
                </a:moveTo>
                <a:cubicBezTo>
                  <a:pt x="389" y="20"/>
                  <a:pt x="390" y="21"/>
                  <a:pt x="392" y="22"/>
                </a:cubicBezTo>
                <a:cubicBezTo>
                  <a:pt x="392" y="22"/>
                  <a:pt x="391" y="23"/>
                  <a:pt x="391" y="23"/>
                </a:cubicBezTo>
                <a:cubicBezTo>
                  <a:pt x="390" y="22"/>
                  <a:pt x="388" y="21"/>
                  <a:pt x="386" y="20"/>
                </a:cubicBezTo>
                <a:cubicBezTo>
                  <a:pt x="386" y="19"/>
                  <a:pt x="387" y="19"/>
                  <a:pt x="387" y="19"/>
                </a:cubicBezTo>
                <a:close/>
                <a:moveTo>
                  <a:pt x="385" y="18"/>
                </a:moveTo>
                <a:cubicBezTo>
                  <a:pt x="385" y="18"/>
                  <a:pt x="386" y="18"/>
                  <a:pt x="386" y="18"/>
                </a:cubicBezTo>
                <a:cubicBezTo>
                  <a:pt x="386" y="19"/>
                  <a:pt x="385" y="19"/>
                  <a:pt x="385" y="19"/>
                </a:cubicBezTo>
                <a:cubicBezTo>
                  <a:pt x="384" y="19"/>
                  <a:pt x="384" y="19"/>
                  <a:pt x="383" y="18"/>
                </a:cubicBezTo>
                <a:cubicBezTo>
                  <a:pt x="384" y="18"/>
                  <a:pt x="384" y="18"/>
                  <a:pt x="385" y="18"/>
                </a:cubicBezTo>
                <a:close/>
                <a:moveTo>
                  <a:pt x="383" y="19"/>
                </a:moveTo>
                <a:cubicBezTo>
                  <a:pt x="383" y="19"/>
                  <a:pt x="384" y="19"/>
                  <a:pt x="384" y="20"/>
                </a:cubicBezTo>
                <a:cubicBezTo>
                  <a:pt x="384" y="20"/>
                  <a:pt x="383" y="20"/>
                  <a:pt x="382" y="21"/>
                </a:cubicBezTo>
                <a:cubicBezTo>
                  <a:pt x="382" y="21"/>
                  <a:pt x="382" y="20"/>
                  <a:pt x="381" y="20"/>
                </a:cubicBezTo>
                <a:cubicBezTo>
                  <a:pt x="381" y="20"/>
                  <a:pt x="382" y="20"/>
                  <a:pt x="382" y="21"/>
                </a:cubicBezTo>
                <a:cubicBezTo>
                  <a:pt x="381" y="21"/>
                  <a:pt x="380" y="22"/>
                  <a:pt x="379" y="23"/>
                </a:cubicBezTo>
                <a:cubicBezTo>
                  <a:pt x="379" y="23"/>
                  <a:pt x="378" y="22"/>
                  <a:pt x="378" y="22"/>
                </a:cubicBezTo>
                <a:cubicBezTo>
                  <a:pt x="378" y="22"/>
                  <a:pt x="379" y="22"/>
                  <a:pt x="379" y="22"/>
                </a:cubicBezTo>
                <a:cubicBezTo>
                  <a:pt x="378" y="22"/>
                  <a:pt x="378" y="22"/>
                  <a:pt x="378" y="22"/>
                </a:cubicBezTo>
                <a:cubicBezTo>
                  <a:pt x="377" y="22"/>
                  <a:pt x="377" y="22"/>
                  <a:pt x="377" y="22"/>
                </a:cubicBezTo>
                <a:cubicBezTo>
                  <a:pt x="379" y="20"/>
                  <a:pt x="381" y="19"/>
                  <a:pt x="383" y="19"/>
                </a:cubicBezTo>
                <a:close/>
                <a:moveTo>
                  <a:pt x="376" y="22"/>
                </a:moveTo>
                <a:cubicBezTo>
                  <a:pt x="377" y="22"/>
                  <a:pt x="377" y="22"/>
                  <a:pt x="377" y="22"/>
                </a:cubicBezTo>
                <a:cubicBezTo>
                  <a:pt x="377" y="22"/>
                  <a:pt x="376" y="22"/>
                  <a:pt x="376" y="22"/>
                </a:cubicBezTo>
                <a:cubicBezTo>
                  <a:pt x="376" y="22"/>
                  <a:pt x="376" y="22"/>
                  <a:pt x="376" y="22"/>
                </a:cubicBezTo>
                <a:close/>
                <a:moveTo>
                  <a:pt x="377" y="22"/>
                </a:moveTo>
                <a:cubicBezTo>
                  <a:pt x="378" y="23"/>
                  <a:pt x="378" y="23"/>
                  <a:pt x="379" y="23"/>
                </a:cubicBezTo>
                <a:cubicBezTo>
                  <a:pt x="379" y="23"/>
                  <a:pt x="379" y="23"/>
                  <a:pt x="379" y="23"/>
                </a:cubicBezTo>
                <a:cubicBezTo>
                  <a:pt x="378" y="23"/>
                  <a:pt x="378" y="23"/>
                  <a:pt x="378" y="24"/>
                </a:cubicBezTo>
                <a:cubicBezTo>
                  <a:pt x="378" y="23"/>
                  <a:pt x="378" y="23"/>
                  <a:pt x="379" y="23"/>
                </a:cubicBezTo>
                <a:cubicBezTo>
                  <a:pt x="378" y="24"/>
                  <a:pt x="378" y="24"/>
                  <a:pt x="378" y="24"/>
                </a:cubicBezTo>
                <a:cubicBezTo>
                  <a:pt x="378" y="24"/>
                  <a:pt x="377" y="24"/>
                  <a:pt x="377" y="24"/>
                </a:cubicBezTo>
                <a:cubicBezTo>
                  <a:pt x="378" y="24"/>
                  <a:pt x="378" y="24"/>
                  <a:pt x="378" y="24"/>
                </a:cubicBezTo>
                <a:cubicBezTo>
                  <a:pt x="378" y="24"/>
                  <a:pt x="378" y="24"/>
                  <a:pt x="377" y="24"/>
                </a:cubicBezTo>
                <a:cubicBezTo>
                  <a:pt x="377" y="24"/>
                  <a:pt x="377" y="24"/>
                  <a:pt x="377" y="24"/>
                </a:cubicBezTo>
                <a:cubicBezTo>
                  <a:pt x="376" y="23"/>
                  <a:pt x="376" y="23"/>
                  <a:pt x="376" y="23"/>
                </a:cubicBezTo>
                <a:cubicBezTo>
                  <a:pt x="376" y="23"/>
                  <a:pt x="377" y="23"/>
                  <a:pt x="377" y="22"/>
                </a:cubicBezTo>
                <a:close/>
                <a:moveTo>
                  <a:pt x="376" y="23"/>
                </a:moveTo>
                <a:cubicBezTo>
                  <a:pt x="376" y="23"/>
                  <a:pt x="376" y="23"/>
                  <a:pt x="376" y="23"/>
                </a:cubicBezTo>
                <a:cubicBezTo>
                  <a:pt x="376" y="23"/>
                  <a:pt x="376" y="23"/>
                  <a:pt x="376" y="23"/>
                </a:cubicBezTo>
                <a:cubicBezTo>
                  <a:pt x="376" y="23"/>
                  <a:pt x="376" y="23"/>
                  <a:pt x="376" y="23"/>
                </a:cubicBezTo>
                <a:close/>
                <a:moveTo>
                  <a:pt x="375" y="23"/>
                </a:moveTo>
                <a:cubicBezTo>
                  <a:pt x="375" y="24"/>
                  <a:pt x="376" y="24"/>
                  <a:pt x="376" y="24"/>
                </a:cubicBezTo>
                <a:cubicBezTo>
                  <a:pt x="376" y="25"/>
                  <a:pt x="375" y="25"/>
                  <a:pt x="374" y="25"/>
                </a:cubicBezTo>
                <a:cubicBezTo>
                  <a:pt x="374" y="25"/>
                  <a:pt x="374" y="25"/>
                  <a:pt x="374" y="25"/>
                </a:cubicBezTo>
                <a:cubicBezTo>
                  <a:pt x="374" y="25"/>
                  <a:pt x="375" y="24"/>
                  <a:pt x="375" y="23"/>
                </a:cubicBezTo>
                <a:close/>
                <a:moveTo>
                  <a:pt x="374" y="25"/>
                </a:moveTo>
                <a:cubicBezTo>
                  <a:pt x="374" y="25"/>
                  <a:pt x="374" y="25"/>
                  <a:pt x="374" y="26"/>
                </a:cubicBezTo>
                <a:cubicBezTo>
                  <a:pt x="374" y="26"/>
                  <a:pt x="374" y="26"/>
                  <a:pt x="374" y="26"/>
                </a:cubicBezTo>
                <a:cubicBezTo>
                  <a:pt x="374" y="26"/>
                  <a:pt x="374" y="26"/>
                  <a:pt x="373" y="26"/>
                </a:cubicBezTo>
                <a:cubicBezTo>
                  <a:pt x="374" y="25"/>
                  <a:pt x="374" y="25"/>
                  <a:pt x="374" y="25"/>
                </a:cubicBezTo>
                <a:close/>
                <a:moveTo>
                  <a:pt x="374" y="27"/>
                </a:moveTo>
                <a:cubicBezTo>
                  <a:pt x="374" y="27"/>
                  <a:pt x="374" y="27"/>
                  <a:pt x="374" y="28"/>
                </a:cubicBezTo>
                <a:cubicBezTo>
                  <a:pt x="374" y="27"/>
                  <a:pt x="374" y="27"/>
                  <a:pt x="373" y="27"/>
                </a:cubicBezTo>
                <a:cubicBezTo>
                  <a:pt x="373" y="27"/>
                  <a:pt x="374" y="27"/>
                  <a:pt x="374" y="28"/>
                </a:cubicBezTo>
                <a:cubicBezTo>
                  <a:pt x="374" y="28"/>
                  <a:pt x="374" y="28"/>
                  <a:pt x="373" y="29"/>
                </a:cubicBezTo>
                <a:cubicBezTo>
                  <a:pt x="373" y="29"/>
                  <a:pt x="373" y="28"/>
                  <a:pt x="372" y="28"/>
                </a:cubicBezTo>
                <a:cubicBezTo>
                  <a:pt x="372" y="28"/>
                  <a:pt x="373" y="27"/>
                  <a:pt x="373" y="27"/>
                </a:cubicBezTo>
                <a:cubicBezTo>
                  <a:pt x="373" y="27"/>
                  <a:pt x="373" y="27"/>
                  <a:pt x="373" y="26"/>
                </a:cubicBezTo>
                <a:cubicBezTo>
                  <a:pt x="373" y="26"/>
                  <a:pt x="373" y="27"/>
                  <a:pt x="374" y="27"/>
                </a:cubicBezTo>
                <a:close/>
                <a:moveTo>
                  <a:pt x="373" y="23"/>
                </a:moveTo>
                <a:cubicBezTo>
                  <a:pt x="373" y="23"/>
                  <a:pt x="373" y="23"/>
                  <a:pt x="372" y="24"/>
                </a:cubicBezTo>
                <a:cubicBezTo>
                  <a:pt x="372" y="24"/>
                  <a:pt x="372" y="24"/>
                  <a:pt x="371" y="24"/>
                </a:cubicBezTo>
                <a:cubicBezTo>
                  <a:pt x="370" y="23"/>
                  <a:pt x="369" y="22"/>
                  <a:pt x="368" y="22"/>
                </a:cubicBezTo>
                <a:cubicBezTo>
                  <a:pt x="367" y="21"/>
                  <a:pt x="367" y="20"/>
                  <a:pt x="366" y="19"/>
                </a:cubicBezTo>
                <a:cubicBezTo>
                  <a:pt x="368" y="20"/>
                  <a:pt x="371" y="21"/>
                  <a:pt x="373" y="23"/>
                </a:cubicBezTo>
                <a:close/>
                <a:moveTo>
                  <a:pt x="362" y="15"/>
                </a:moveTo>
                <a:cubicBezTo>
                  <a:pt x="363" y="16"/>
                  <a:pt x="364" y="17"/>
                  <a:pt x="365" y="18"/>
                </a:cubicBezTo>
                <a:cubicBezTo>
                  <a:pt x="364" y="18"/>
                  <a:pt x="362" y="17"/>
                  <a:pt x="361" y="17"/>
                </a:cubicBezTo>
                <a:cubicBezTo>
                  <a:pt x="361" y="17"/>
                  <a:pt x="363" y="17"/>
                  <a:pt x="365" y="18"/>
                </a:cubicBezTo>
                <a:cubicBezTo>
                  <a:pt x="366" y="20"/>
                  <a:pt x="366" y="21"/>
                  <a:pt x="367" y="23"/>
                </a:cubicBezTo>
                <a:cubicBezTo>
                  <a:pt x="365" y="21"/>
                  <a:pt x="362" y="20"/>
                  <a:pt x="360" y="18"/>
                </a:cubicBezTo>
                <a:cubicBezTo>
                  <a:pt x="360" y="18"/>
                  <a:pt x="363" y="20"/>
                  <a:pt x="367" y="23"/>
                </a:cubicBezTo>
                <a:cubicBezTo>
                  <a:pt x="367" y="25"/>
                  <a:pt x="367" y="26"/>
                  <a:pt x="366" y="27"/>
                </a:cubicBezTo>
                <a:cubicBezTo>
                  <a:pt x="366" y="27"/>
                  <a:pt x="366" y="27"/>
                  <a:pt x="366" y="27"/>
                </a:cubicBezTo>
                <a:cubicBezTo>
                  <a:pt x="366" y="27"/>
                  <a:pt x="366" y="27"/>
                  <a:pt x="366" y="27"/>
                </a:cubicBezTo>
                <a:cubicBezTo>
                  <a:pt x="366" y="27"/>
                  <a:pt x="366" y="27"/>
                  <a:pt x="366" y="28"/>
                </a:cubicBezTo>
                <a:cubicBezTo>
                  <a:pt x="366" y="28"/>
                  <a:pt x="365" y="28"/>
                  <a:pt x="365" y="29"/>
                </a:cubicBezTo>
                <a:cubicBezTo>
                  <a:pt x="365" y="29"/>
                  <a:pt x="365" y="29"/>
                  <a:pt x="364" y="29"/>
                </a:cubicBezTo>
                <a:cubicBezTo>
                  <a:pt x="363" y="23"/>
                  <a:pt x="360" y="19"/>
                  <a:pt x="357" y="17"/>
                </a:cubicBezTo>
                <a:cubicBezTo>
                  <a:pt x="359" y="16"/>
                  <a:pt x="360" y="15"/>
                  <a:pt x="362" y="15"/>
                </a:cubicBezTo>
                <a:close/>
                <a:moveTo>
                  <a:pt x="357" y="17"/>
                </a:moveTo>
                <a:cubicBezTo>
                  <a:pt x="360" y="20"/>
                  <a:pt x="361" y="23"/>
                  <a:pt x="362" y="26"/>
                </a:cubicBezTo>
                <a:cubicBezTo>
                  <a:pt x="361" y="26"/>
                  <a:pt x="361" y="26"/>
                  <a:pt x="361" y="26"/>
                </a:cubicBezTo>
                <a:cubicBezTo>
                  <a:pt x="360" y="24"/>
                  <a:pt x="359" y="23"/>
                  <a:pt x="359" y="23"/>
                </a:cubicBezTo>
                <a:cubicBezTo>
                  <a:pt x="359" y="22"/>
                  <a:pt x="360" y="22"/>
                  <a:pt x="360" y="22"/>
                </a:cubicBezTo>
                <a:cubicBezTo>
                  <a:pt x="359" y="22"/>
                  <a:pt x="359" y="23"/>
                  <a:pt x="359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7" y="21"/>
                  <a:pt x="356" y="20"/>
                  <a:pt x="355" y="19"/>
                </a:cubicBezTo>
                <a:cubicBezTo>
                  <a:pt x="355" y="18"/>
                  <a:pt x="356" y="18"/>
                  <a:pt x="357" y="17"/>
                </a:cubicBezTo>
                <a:close/>
                <a:moveTo>
                  <a:pt x="355" y="16"/>
                </a:moveTo>
                <a:cubicBezTo>
                  <a:pt x="355" y="16"/>
                  <a:pt x="356" y="17"/>
                  <a:pt x="356" y="17"/>
                </a:cubicBezTo>
                <a:cubicBezTo>
                  <a:pt x="355" y="17"/>
                  <a:pt x="354" y="18"/>
                  <a:pt x="354" y="18"/>
                </a:cubicBezTo>
                <a:cubicBezTo>
                  <a:pt x="353" y="18"/>
                  <a:pt x="353" y="17"/>
                  <a:pt x="353" y="17"/>
                </a:cubicBezTo>
                <a:cubicBezTo>
                  <a:pt x="353" y="17"/>
                  <a:pt x="354" y="16"/>
                  <a:pt x="355" y="16"/>
                </a:cubicBezTo>
                <a:close/>
                <a:moveTo>
                  <a:pt x="353" y="18"/>
                </a:moveTo>
                <a:cubicBezTo>
                  <a:pt x="351" y="19"/>
                  <a:pt x="350" y="20"/>
                  <a:pt x="349" y="20"/>
                </a:cubicBezTo>
                <a:cubicBezTo>
                  <a:pt x="349" y="20"/>
                  <a:pt x="349" y="20"/>
                  <a:pt x="349" y="20"/>
                </a:cubicBezTo>
                <a:cubicBezTo>
                  <a:pt x="349" y="20"/>
                  <a:pt x="349" y="20"/>
                  <a:pt x="349" y="20"/>
                </a:cubicBezTo>
                <a:cubicBezTo>
                  <a:pt x="348" y="21"/>
                  <a:pt x="348" y="22"/>
                  <a:pt x="347" y="22"/>
                </a:cubicBezTo>
                <a:cubicBezTo>
                  <a:pt x="346" y="22"/>
                  <a:pt x="346" y="21"/>
                  <a:pt x="345" y="21"/>
                </a:cubicBezTo>
                <a:cubicBezTo>
                  <a:pt x="347" y="19"/>
                  <a:pt x="349" y="18"/>
                  <a:pt x="352" y="17"/>
                </a:cubicBezTo>
                <a:cubicBezTo>
                  <a:pt x="352" y="18"/>
                  <a:pt x="352" y="18"/>
                  <a:pt x="353" y="18"/>
                </a:cubicBezTo>
                <a:close/>
                <a:moveTo>
                  <a:pt x="351" y="17"/>
                </a:moveTo>
                <a:cubicBezTo>
                  <a:pt x="348" y="18"/>
                  <a:pt x="346" y="19"/>
                  <a:pt x="344" y="20"/>
                </a:cubicBezTo>
                <a:cubicBezTo>
                  <a:pt x="343" y="19"/>
                  <a:pt x="342" y="19"/>
                  <a:pt x="342" y="19"/>
                </a:cubicBezTo>
                <a:cubicBezTo>
                  <a:pt x="343" y="18"/>
                  <a:pt x="343" y="18"/>
                  <a:pt x="343" y="18"/>
                </a:cubicBezTo>
                <a:cubicBezTo>
                  <a:pt x="343" y="18"/>
                  <a:pt x="342" y="18"/>
                  <a:pt x="342" y="18"/>
                </a:cubicBezTo>
                <a:cubicBezTo>
                  <a:pt x="341" y="18"/>
                  <a:pt x="340" y="17"/>
                  <a:pt x="340" y="17"/>
                </a:cubicBezTo>
                <a:cubicBezTo>
                  <a:pt x="342" y="16"/>
                  <a:pt x="343" y="15"/>
                  <a:pt x="343" y="15"/>
                </a:cubicBezTo>
                <a:cubicBezTo>
                  <a:pt x="342" y="15"/>
                  <a:pt x="340" y="16"/>
                  <a:pt x="339" y="17"/>
                </a:cubicBezTo>
                <a:cubicBezTo>
                  <a:pt x="338" y="16"/>
                  <a:pt x="337" y="15"/>
                  <a:pt x="337" y="15"/>
                </a:cubicBezTo>
                <a:cubicBezTo>
                  <a:pt x="339" y="13"/>
                  <a:pt x="341" y="12"/>
                  <a:pt x="344" y="11"/>
                </a:cubicBezTo>
                <a:cubicBezTo>
                  <a:pt x="346" y="12"/>
                  <a:pt x="349" y="14"/>
                  <a:pt x="351" y="17"/>
                </a:cubicBezTo>
                <a:close/>
                <a:moveTo>
                  <a:pt x="342" y="10"/>
                </a:moveTo>
                <a:cubicBezTo>
                  <a:pt x="342" y="10"/>
                  <a:pt x="343" y="11"/>
                  <a:pt x="344" y="11"/>
                </a:cubicBezTo>
                <a:cubicBezTo>
                  <a:pt x="338" y="13"/>
                  <a:pt x="334" y="15"/>
                  <a:pt x="332" y="17"/>
                </a:cubicBezTo>
                <a:cubicBezTo>
                  <a:pt x="331" y="16"/>
                  <a:pt x="331" y="16"/>
                  <a:pt x="331" y="16"/>
                </a:cubicBezTo>
                <a:cubicBezTo>
                  <a:pt x="334" y="12"/>
                  <a:pt x="339" y="11"/>
                  <a:pt x="342" y="10"/>
                </a:cubicBezTo>
                <a:close/>
                <a:moveTo>
                  <a:pt x="330" y="16"/>
                </a:moveTo>
                <a:cubicBezTo>
                  <a:pt x="331" y="16"/>
                  <a:pt x="331" y="17"/>
                  <a:pt x="331" y="17"/>
                </a:cubicBezTo>
                <a:cubicBezTo>
                  <a:pt x="330" y="18"/>
                  <a:pt x="329" y="19"/>
                  <a:pt x="328" y="20"/>
                </a:cubicBezTo>
                <a:cubicBezTo>
                  <a:pt x="329" y="18"/>
                  <a:pt x="330" y="17"/>
                  <a:pt x="330" y="16"/>
                </a:cubicBezTo>
                <a:close/>
                <a:moveTo>
                  <a:pt x="327" y="18"/>
                </a:moveTo>
                <a:cubicBezTo>
                  <a:pt x="326" y="18"/>
                  <a:pt x="326" y="19"/>
                  <a:pt x="326" y="19"/>
                </a:cubicBezTo>
                <a:cubicBezTo>
                  <a:pt x="326" y="19"/>
                  <a:pt x="326" y="19"/>
                  <a:pt x="326" y="18"/>
                </a:cubicBezTo>
                <a:cubicBezTo>
                  <a:pt x="326" y="18"/>
                  <a:pt x="326" y="18"/>
                  <a:pt x="326" y="18"/>
                </a:cubicBezTo>
                <a:cubicBezTo>
                  <a:pt x="326" y="18"/>
                  <a:pt x="326" y="18"/>
                  <a:pt x="327" y="18"/>
                </a:cubicBezTo>
                <a:close/>
                <a:moveTo>
                  <a:pt x="326" y="20"/>
                </a:moveTo>
                <a:cubicBezTo>
                  <a:pt x="326" y="20"/>
                  <a:pt x="326" y="20"/>
                  <a:pt x="326" y="20"/>
                </a:cubicBezTo>
                <a:cubicBezTo>
                  <a:pt x="326" y="20"/>
                  <a:pt x="326" y="20"/>
                  <a:pt x="326" y="20"/>
                </a:cubicBezTo>
                <a:cubicBezTo>
                  <a:pt x="326" y="20"/>
                  <a:pt x="326" y="20"/>
                  <a:pt x="326" y="20"/>
                </a:cubicBezTo>
                <a:close/>
                <a:moveTo>
                  <a:pt x="323" y="16"/>
                </a:moveTo>
                <a:cubicBezTo>
                  <a:pt x="323" y="16"/>
                  <a:pt x="323" y="17"/>
                  <a:pt x="323" y="17"/>
                </a:cubicBezTo>
                <a:cubicBezTo>
                  <a:pt x="323" y="17"/>
                  <a:pt x="322" y="17"/>
                  <a:pt x="322" y="16"/>
                </a:cubicBezTo>
                <a:cubicBezTo>
                  <a:pt x="322" y="16"/>
                  <a:pt x="323" y="16"/>
                  <a:pt x="323" y="16"/>
                </a:cubicBezTo>
                <a:close/>
                <a:moveTo>
                  <a:pt x="321" y="17"/>
                </a:moveTo>
                <a:cubicBezTo>
                  <a:pt x="322" y="17"/>
                  <a:pt x="323" y="17"/>
                  <a:pt x="323" y="18"/>
                </a:cubicBezTo>
                <a:cubicBezTo>
                  <a:pt x="323" y="18"/>
                  <a:pt x="322" y="19"/>
                  <a:pt x="322" y="19"/>
                </a:cubicBezTo>
                <a:cubicBezTo>
                  <a:pt x="322" y="19"/>
                  <a:pt x="322" y="19"/>
                  <a:pt x="322" y="19"/>
                </a:cubicBezTo>
                <a:cubicBezTo>
                  <a:pt x="322" y="19"/>
                  <a:pt x="321" y="19"/>
                  <a:pt x="321" y="19"/>
                </a:cubicBezTo>
                <a:cubicBezTo>
                  <a:pt x="321" y="18"/>
                  <a:pt x="321" y="18"/>
                  <a:pt x="321" y="17"/>
                </a:cubicBezTo>
                <a:cubicBezTo>
                  <a:pt x="321" y="17"/>
                  <a:pt x="321" y="17"/>
                  <a:pt x="321" y="17"/>
                </a:cubicBezTo>
                <a:close/>
                <a:moveTo>
                  <a:pt x="321" y="16"/>
                </a:moveTo>
                <a:cubicBezTo>
                  <a:pt x="321" y="16"/>
                  <a:pt x="320" y="16"/>
                  <a:pt x="320" y="16"/>
                </a:cubicBezTo>
                <a:cubicBezTo>
                  <a:pt x="320" y="16"/>
                  <a:pt x="320" y="16"/>
                  <a:pt x="320" y="16"/>
                </a:cubicBezTo>
                <a:cubicBezTo>
                  <a:pt x="320" y="16"/>
                  <a:pt x="321" y="16"/>
                  <a:pt x="321" y="16"/>
                </a:cubicBezTo>
                <a:close/>
                <a:moveTo>
                  <a:pt x="299" y="21"/>
                </a:moveTo>
                <a:cubicBezTo>
                  <a:pt x="299" y="21"/>
                  <a:pt x="299" y="21"/>
                  <a:pt x="299" y="20"/>
                </a:cubicBezTo>
                <a:cubicBezTo>
                  <a:pt x="299" y="20"/>
                  <a:pt x="299" y="19"/>
                  <a:pt x="299" y="19"/>
                </a:cubicBezTo>
                <a:cubicBezTo>
                  <a:pt x="299" y="19"/>
                  <a:pt x="300" y="19"/>
                  <a:pt x="300" y="19"/>
                </a:cubicBezTo>
                <a:cubicBezTo>
                  <a:pt x="299" y="20"/>
                  <a:pt x="299" y="20"/>
                  <a:pt x="299" y="21"/>
                </a:cubicBezTo>
                <a:close/>
                <a:moveTo>
                  <a:pt x="300" y="19"/>
                </a:moveTo>
                <a:cubicBezTo>
                  <a:pt x="300" y="19"/>
                  <a:pt x="299" y="19"/>
                  <a:pt x="299" y="19"/>
                </a:cubicBezTo>
                <a:cubicBezTo>
                  <a:pt x="300" y="18"/>
                  <a:pt x="300" y="17"/>
                  <a:pt x="300" y="17"/>
                </a:cubicBezTo>
                <a:cubicBezTo>
                  <a:pt x="301" y="17"/>
                  <a:pt x="301" y="17"/>
                  <a:pt x="301" y="18"/>
                </a:cubicBezTo>
                <a:cubicBezTo>
                  <a:pt x="301" y="18"/>
                  <a:pt x="300" y="19"/>
                  <a:pt x="300" y="19"/>
                </a:cubicBezTo>
                <a:close/>
                <a:moveTo>
                  <a:pt x="302" y="17"/>
                </a:moveTo>
                <a:cubicBezTo>
                  <a:pt x="301" y="17"/>
                  <a:pt x="301" y="16"/>
                  <a:pt x="301" y="16"/>
                </a:cubicBezTo>
                <a:cubicBezTo>
                  <a:pt x="301" y="15"/>
                  <a:pt x="302" y="15"/>
                  <a:pt x="302" y="14"/>
                </a:cubicBezTo>
                <a:cubicBezTo>
                  <a:pt x="303" y="15"/>
                  <a:pt x="303" y="15"/>
                  <a:pt x="304" y="16"/>
                </a:cubicBezTo>
                <a:cubicBezTo>
                  <a:pt x="303" y="16"/>
                  <a:pt x="303" y="17"/>
                  <a:pt x="302" y="17"/>
                </a:cubicBezTo>
                <a:cubicBezTo>
                  <a:pt x="302" y="17"/>
                  <a:pt x="302" y="17"/>
                  <a:pt x="302" y="17"/>
                </a:cubicBezTo>
                <a:close/>
                <a:moveTo>
                  <a:pt x="309" y="13"/>
                </a:moveTo>
                <a:cubicBezTo>
                  <a:pt x="308" y="12"/>
                  <a:pt x="307" y="12"/>
                  <a:pt x="306" y="12"/>
                </a:cubicBezTo>
                <a:cubicBezTo>
                  <a:pt x="307" y="11"/>
                  <a:pt x="308" y="10"/>
                  <a:pt x="308" y="10"/>
                </a:cubicBezTo>
                <a:cubicBezTo>
                  <a:pt x="310" y="11"/>
                  <a:pt x="312" y="13"/>
                  <a:pt x="313" y="15"/>
                </a:cubicBezTo>
                <a:cubicBezTo>
                  <a:pt x="312" y="14"/>
                  <a:pt x="311" y="14"/>
                  <a:pt x="310" y="13"/>
                </a:cubicBezTo>
                <a:cubicBezTo>
                  <a:pt x="310" y="13"/>
                  <a:pt x="310" y="13"/>
                  <a:pt x="310" y="13"/>
                </a:cubicBezTo>
                <a:cubicBezTo>
                  <a:pt x="310" y="13"/>
                  <a:pt x="310" y="13"/>
                  <a:pt x="309" y="13"/>
                </a:cubicBezTo>
                <a:close/>
                <a:moveTo>
                  <a:pt x="309" y="13"/>
                </a:moveTo>
                <a:cubicBezTo>
                  <a:pt x="309" y="13"/>
                  <a:pt x="309" y="13"/>
                  <a:pt x="308" y="13"/>
                </a:cubicBezTo>
                <a:cubicBezTo>
                  <a:pt x="308" y="13"/>
                  <a:pt x="307" y="13"/>
                  <a:pt x="306" y="12"/>
                </a:cubicBezTo>
                <a:cubicBezTo>
                  <a:pt x="306" y="12"/>
                  <a:pt x="307" y="13"/>
                  <a:pt x="308" y="14"/>
                </a:cubicBezTo>
                <a:cubicBezTo>
                  <a:pt x="307" y="14"/>
                  <a:pt x="306" y="15"/>
                  <a:pt x="305" y="15"/>
                </a:cubicBezTo>
                <a:cubicBezTo>
                  <a:pt x="304" y="15"/>
                  <a:pt x="304" y="14"/>
                  <a:pt x="303" y="14"/>
                </a:cubicBezTo>
                <a:cubicBezTo>
                  <a:pt x="304" y="13"/>
                  <a:pt x="305" y="12"/>
                  <a:pt x="306" y="12"/>
                </a:cubicBezTo>
                <a:cubicBezTo>
                  <a:pt x="307" y="12"/>
                  <a:pt x="308" y="12"/>
                  <a:pt x="309" y="13"/>
                </a:cubicBezTo>
                <a:close/>
                <a:moveTo>
                  <a:pt x="302" y="22"/>
                </a:moveTo>
                <a:cubicBezTo>
                  <a:pt x="302" y="22"/>
                  <a:pt x="302" y="22"/>
                  <a:pt x="302" y="22"/>
                </a:cubicBezTo>
                <a:cubicBezTo>
                  <a:pt x="302" y="22"/>
                  <a:pt x="302" y="21"/>
                  <a:pt x="302" y="21"/>
                </a:cubicBezTo>
                <a:cubicBezTo>
                  <a:pt x="302" y="21"/>
                  <a:pt x="302" y="22"/>
                  <a:pt x="302" y="22"/>
                </a:cubicBezTo>
                <a:close/>
                <a:moveTo>
                  <a:pt x="304" y="20"/>
                </a:moveTo>
                <a:cubicBezTo>
                  <a:pt x="303" y="19"/>
                  <a:pt x="303" y="19"/>
                  <a:pt x="303" y="19"/>
                </a:cubicBezTo>
                <a:cubicBezTo>
                  <a:pt x="303" y="19"/>
                  <a:pt x="303" y="18"/>
                  <a:pt x="303" y="18"/>
                </a:cubicBezTo>
                <a:cubicBezTo>
                  <a:pt x="304" y="18"/>
                  <a:pt x="304" y="19"/>
                  <a:pt x="304" y="19"/>
                </a:cubicBezTo>
                <a:cubicBezTo>
                  <a:pt x="304" y="19"/>
                  <a:pt x="304" y="19"/>
                  <a:pt x="304" y="20"/>
                </a:cubicBezTo>
                <a:close/>
                <a:moveTo>
                  <a:pt x="304" y="18"/>
                </a:moveTo>
                <a:cubicBezTo>
                  <a:pt x="304" y="18"/>
                  <a:pt x="304" y="17"/>
                  <a:pt x="305" y="17"/>
                </a:cubicBezTo>
                <a:cubicBezTo>
                  <a:pt x="305" y="17"/>
                  <a:pt x="305" y="18"/>
                  <a:pt x="306" y="18"/>
                </a:cubicBezTo>
                <a:cubicBezTo>
                  <a:pt x="305" y="18"/>
                  <a:pt x="305" y="18"/>
                  <a:pt x="305" y="19"/>
                </a:cubicBezTo>
                <a:cubicBezTo>
                  <a:pt x="304" y="18"/>
                  <a:pt x="304" y="18"/>
                  <a:pt x="304" y="18"/>
                </a:cubicBezTo>
                <a:close/>
                <a:moveTo>
                  <a:pt x="306" y="22"/>
                </a:moveTo>
                <a:cubicBezTo>
                  <a:pt x="305" y="21"/>
                  <a:pt x="305" y="20"/>
                  <a:pt x="305" y="19"/>
                </a:cubicBezTo>
                <a:cubicBezTo>
                  <a:pt x="306" y="20"/>
                  <a:pt x="306" y="20"/>
                  <a:pt x="307" y="20"/>
                </a:cubicBezTo>
                <a:cubicBezTo>
                  <a:pt x="307" y="20"/>
                  <a:pt x="307" y="21"/>
                  <a:pt x="307" y="21"/>
                </a:cubicBezTo>
                <a:cubicBezTo>
                  <a:pt x="306" y="21"/>
                  <a:pt x="306" y="22"/>
                  <a:pt x="306" y="22"/>
                </a:cubicBezTo>
                <a:close/>
                <a:moveTo>
                  <a:pt x="306" y="19"/>
                </a:moveTo>
                <a:cubicBezTo>
                  <a:pt x="306" y="19"/>
                  <a:pt x="306" y="19"/>
                  <a:pt x="306" y="19"/>
                </a:cubicBezTo>
                <a:cubicBezTo>
                  <a:pt x="306" y="19"/>
                  <a:pt x="306" y="19"/>
                  <a:pt x="306" y="19"/>
                </a:cubicBezTo>
                <a:cubicBezTo>
                  <a:pt x="306" y="19"/>
                  <a:pt x="306" y="19"/>
                  <a:pt x="306" y="19"/>
                </a:cubicBezTo>
                <a:close/>
                <a:moveTo>
                  <a:pt x="306" y="16"/>
                </a:moveTo>
                <a:cubicBezTo>
                  <a:pt x="306" y="16"/>
                  <a:pt x="306" y="16"/>
                  <a:pt x="306" y="15"/>
                </a:cubicBezTo>
                <a:cubicBezTo>
                  <a:pt x="306" y="16"/>
                  <a:pt x="307" y="16"/>
                  <a:pt x="308" y="17"/>
                </a:cubicBezTo>
                <a:cubicBezTo>
                  <a:pt x="307" y="17"/>
                  <a:pt x="307" y="17"/>
                  <a:pt x="307" y="17"/>
                </a:cubicBezTo>
                <a:cubicBezTo>
                  <a:pt x="307" y="17"/>
                  <a:pt x="306" y="16"/>
                  <a:pt x="306" y="16"/>
                </a:cubicBezTo>
                <a:close/>
                <a:moveTo>
                  <a:pt x="309" y="20"/>
                </a:moveTo>
                <a:cubicBezTo>
                  <a:pt x="309" y="20"/>
                  <a:pt x="309" y="19"/>
                  <a:pt x="309" y="19"/>
                </a:cubicBezTo>
                <a:cubicBezTo>
                  <a:pt x="309" y="19"/>
                  <a:pt x="309" y="19"/>
                  <a:pt x="309" y="20"/>
                </a:cubicBezTo>
                <a:cubicBezTo>
                  <a:pt x="309" y="20"/>
                  <a:pt x="309" y="20"/>
                  <a:pt x="309" y="20"/>
                </a:cubicBezTo>
                <a:close/>
                <a:moveTo>
                  <a:pt x="309" y="19"/>
                </a:moveTo>
                <a:cubicBezTo>
                  <a:pt x="308" y="19"/>
                  <a:pt x="308" y="18"/>
                  <a:pt x="307" y="17"/>
                </a:cubicBezTo>
                <a:cubicBezTo>
                  <a:pt x="307" y="17"/>
                  <a:pt x="308" y="17"/>
                  <a:pt x="308" y="17"/>
                </a:cubicBezTo>
                <a:cubicBezTo>
                  <a:pt x="309" y="18"/>
                  <a:pt x="309" y="18"/>
                  <a:pt x="310" y="19"/>
                </a:cubicBezTo>
                <a:cubicBezTo>
                  <a:pt x="309" y="19"/>
                  <a:pt x="309" y="19"/>
                  <a:pt x="309" y="19"/>
                </a:cubicBezTo>
                <a:cubicBezTo>
                  <a:pt x="309" y="19"/>
                  <a:pt x="309" y="19"/>
                  <a:pt x="309" y="19"/>
                </a:cubicBezTo>
                <a:close/>
                <a:moveTo>
                  <a:pt x="310" y="21"/>
                </a:moveTo>
                <a:cubicBezTo>
                  <a:pt x="310" y="21"/>
                  <a:pt x="310" y="21"/>
                  <a:pt x="310" y="21"/>
                </a:cubicBezTo>
                <a:cubicBezTo>
                  <a:pt x="310" y="21"/>
                  <a:pt x="310" y="21"/>
                  <a:pt x="310" y="21"/>
                </a:cubicBezTo>
                <a:cubicBezTo>
                  <a:pt x="310" y="21"/>
                  <a:pt x="310" y="21"/>
                  <a:pt x="310" y="21"/>
                </a:cubicBezTo>
                <a:close/>
                <a:moveTo>
                  <a:pt x="308" y="17"/>
                </a:moveTo>
                <a:cubicBezTo>
                  <a:pt x="309" y="16"/>
                  <a:pt x="310" y="16"/>
                  <a:pt x="310" y="16"/>
                </a:cubicBezTo>
                <a:cubicBezTo>
                  <a:pt x="309" y="16"/>
                  <a:pt x="309" y="16"/>
                  <a:pt x="308" y="17"/>
                </a:cubicBezTo>
                <a:cubicBezTo>
                  <a:pt x="307" y="16"/>
                  <a:pt x="307" y="16"/>
                  <a:pt x="306" y="15"/>
                </a:cubicBezTo>
                <a:cubicBezTo>
                  <a:pt x="307" y="15"/>
                  <a:pt x="308" y="14"/>
                  <a:pt x="308" y="14"/>
                </a:cubicBezTo>
                <a:cubicBezTo>
                  <a:pt x="309" y="15"/>
                  <a:pt x="311" y="16"/>
                  <a:pt x="312" y="18"/>
                </a:cubicBezTo>
                <a:cubicBezTo>
                  <a:pt x="311" y="18"/>
                  <a:pt x="311" y="18"/>
                  <a:pt x="310" y="19"/>
                </a:cubicBezTo>
                <a:cubicBezTo>
                  <a:pt x="310" y="18"/>
                  <a:pt x="309" y="17"/>
                  <a:pt x="308" y="17"/>
                </a:cubicBezTo>
                <a:close/>
                <a:moveTo>
                  <a:pt x="313" y="21"/>
                </a:moveTo>
                <a:cubicBezTo>
                  <a:pt x="312" y="21"/>
                  <a:pt x="312" y="21"/>
                  <a:pt x="312" y="21"/>
                </a:cubicBezTo>
                <a:cubicBezTo>
                  <a:pt x="312" y="20"/>
                  <a:pt x="312" y="20"/>
                  <a:pt x="311" y="20"/>
                </a:cubicBezTo>
                <a:cubicBezTo>
                  <a:pt x="312" y="19"/>
                  <a:pt x="312" y="19"/>
                  <a:pt x="312" y="19"/>
                </a:cubicBezTo>
                <a:cubicBezTo>
                  <a:pt x="312" y="20"/>
                  <a:pt x="313" y="20"/>
                  <a:pt x="313" y="21"/>
                </a:cubicBezTo>
                <a:cubicBezTo>
                  <a:pt x="313" y="21"/>
                  <a:pt x="313" y="21"/>
                  <a:pt x="313" y="21"/>
                </a:cubicBezTo>
                <a:close/>
                <a:moveTo>
                  <a:pt x="309" y="14"/>
                </a:moveTo>
                <a:cubicBezTo>
                  <a:pt x="309" y="13"/>
                  <a:pt x="309" y="13"/>
                  <a:pt x="309" y="13"/>
                </a:cubicBezTo>
                <a:cubicBezTo>
                  <a:pt x="311" y="14"/>
                  <a:pt x="313" y="15"/>
                  <a:pt x="314" y="16"/>
                </a:cubicBezTo>
                <a:cubicBezTo>
                  <a:pt x="314" y="16"/>
                  <a:pt x="315" y="16"/>
                  <a:pt x="315" y="17"/>
                </a:cubicBezTo>
                <a:cubicBezTo>
                  <a:pt x="314" y="17"/>
                  <a:pt x="314" y="17"/>
                  <a:pt x="313" y="17"/>
                </a:cubicBezTo>
                <a:cubicBezTo>
                  <a:pt x="312" y="16"/>
                  <a:pt x="310" y="15"/>
                  <a:pt x="309" y="14"/>
                </a:cubicBezTo>
                <a:close/>
                <a:moveTo>
                  <a:pt x="314" y="18"/>
                </a:moveTo>
                <a:cubicBezTo>
                  <a:pt x="314" y="18"/>
                  <a:pt x="315" y="17"/>
                  <a:pt x="315" y="17"/>
                </a:cubicBezTo>
                <a:cubicBezTo>
                  <a:pt x="315" y="18"/>
                  <a:pt x="316" y="18"/>
                  <a:pt x="316" y="19"/>
                </a:cubicBezTo>
                <a:cubicBezTo>
                  <a:pt x="316" y="19"/>
                  <a:pt x="315" y="19"/>
                  <a:pt x="315" y="19"/>
                </a:cubicBezTo>
                <a:cubicBezTo>
                  <a:pt x="315" y="19"/>
                  <a:pt x="314" y="19"/>
                  <a:pt x="314" y="18"/>
                </a:cubicBezTo>
                <a:close/>
                <a:moveTo>
                  <a:pt x="316" y="21"/>
                </a:moveTo>
                <a:cubicBezTo>
                  <a:pt x="316" y="20"/>
                  <a:pt x="316" y="20"/>
                  <a:pt x="316" y="20"/>
                </a:cubicBezTo>
                <a:cubicBezTo>
                  <a:pt x="316" y="20"/>
                  <a:pt x="316" y="21"/>
                  <a:pt x="316" y="21"/>
                </a:cubicBezTo>
                <a:cubicBezTo>
                  <a:pt x="316" y="21"/>
                  <a:pt x="316" y="21"/>
                  <a:pt x="316" y="21"/>
                </a:cubicBezTo>
                <a:cubicBezTo>
                  <a:pt x="316" y="21"/>
                  <a:pt x="316" y="21"/>
                  <a:pt x="316" y="21"/>
                </a:cubicBezTo>
                <a:close/>
                <a:moveTo>
                  <a:pt x="316" y="21"/>
                </a:moveTo>
                <a:cubicBezTo>
                  <a:pt x="316" y="21"/>
                  <a:pt x="316" y="21"/>
                  <a:pt x="316" y="21"/>
                </a:cubicBezTo>
                <a:cubicBezTo>
                  <a:pt x="316" y="21"/>
                  <a:pt x="316" y="21"/>
                  <a:pt x="316" y="21"/>
                </a:cubicBezTo>
                <a:cubicBezTo>
                  <a:pt x="316" y="21"/>
                  <a:pt x="316" y="21"/>
                  <a:pt x="316" y="21"/>
                </a:cubicBezTo>
                <a:cubicBezTo>
                  <a:pt x="316" y="21"/>
                  <a:pt x="316" y="21"/>
                  <a:pt x="316" y="21"/>
                </a:cubicBezTo>
                <a:close/>
                <a:moveTo>
                  <a:pt x="316" y="22"/>
                </a:moveTo>
                <a:cubicBezTo>
                  <a:pt x="316" y="21"/>
                  <a:pt x="316" y="21"/>
                  <a:pt x="316" y="21"/>
                </a:cubicBezTo>
                <a:cubicBezTo>
                  <a:pt x="316" y="21"/>
                  <a:pt x="316" y="21"/>
                  <a:pt x="316" y="22"/>
                </a:cubicBezTo>
                <a:cubicBezTo>
                  <a:pt x="316" y="22"/>
                  <a:pt x="316" y="22"/>
                  <a:pt x="316" y="22"/>
                </a:cubicBezTo>
                <a:close/>
                <a:moveTo>
                  <a:pt x="316" y="23"/>
                </a:moveTo>
                <a:cubicBezTo>
                  <a:pt x="316" y="23"/>
                  <a:pt x="316" y="23"/>
                  <a:pt x="316" y="22"/>
                </a:cubicBezTo>
                <a:cubicBezTo>
                  <a:pt x="316" y="22"/>
                  <a:pt x="316" y="22"/>
                  <a:pt x="316" y="22"/>
                </a:cubicBezTo>
                <a:cubicBezTo>
                  <a:pt x="316" y="22"/>
                  <a:pt x="317" y="23"/>
                  <a:pt x="317" y="23"/>
                </a:cubicBezTo>
                <a:cubicBezTo>
                  <a:pt x="317" y="23"/>
                  <a:pt x="317" y="23"/>
                  <a:pt x="316" y="23"/>
                </a:cubicBezTo>
                <a:close/>
                <a:moveTo>
                  <a:pt x="318" y="17"/>
                </a:moveTo>
                <a:cubicBezTo>
                  <a:pt x="318" y="17"/>
                  <a:pt x="318" y="17"/>
                  <a:pt x="318" y="17"/>
                </a:cubicBezTo>
                <a:cubicBezTo>
                  <a:pt x="317" y="17"/>
                  <a:pt x="317" y="17"/>
                  <a:pt x="317" y="16"/>
                </a:cubicBezTo>
                <a:cubicBezTo>
                  <a:pt x="318" y="16"/>
                  <a:pt x="318" y="16"/>
                  <a:pt x="318" y="16"/>
                </a:cubicBezTo>
                <a:cubicBezTo>
                  <a:pt x="318" y="17"/>
                  <a:pt x="318" y="17"/>
                  <a:pt x="318" y="17"/>
                </a:cubicBezTo>
                <a:close/>
                <a:moveTo>
                  <a:pt x="311" y="8"/>
                </a:moveTo>
                <a:cubicBezTo>
                  <a:pt x="315" y="11"/>
                  <a:pt x="317" y="13"/>
                  <a:pt x="318" y="15"/>
                </a:cubicBezTo>
                <a:cubicBezTo>
                  <a:pt x="317" y="15"/>
                  <a:pt x="317" y="15"/>
                  <a:pt x="317" y="15"/>
                </a:cubicBezTo>
                <a:cubicBezTo>
                  <a:pt x="317" y="15"/>
                  <a:pt x="318" y="15"/>
                  <a:pt x="318" y="15"/>
                </a:cubicBezTo>
                <a:cubicBezTo>
                  <a:pt x="318" y="16"/>
                  <a:pt x="318" y="16"/>
                  <a:pt x="318" y="16"/>
                </a:cubicBezTo>
                <a:cubicBezTo>
                  <a:pt x="318" y="16"/>
                  <a:pt x="317" y="16"/>
                  <a:pt x="317" y="16"/>
                </a:cubicBezTo>
                <a:cubicBezTo>
                  <a:pt x="315" y="14"/>
                  <a:pt x="313" y="12"/>
                  <a:pt x="309" y="9"/>
                </a:cubicBezTo>
                <a:cubicBezTo>
                  <a:pt x="310" y="9"/>
                  <a:pt x="310" y="9"/>
                  <a:pt x="311" y="8"/>
                </a:cubicBezTo>
                <a:close/>
                <a:moveTo>
                  <a:pt x="309" y="8"/>
                </a:moveTo>
                <a:cubicBezTo>
                  <a:pt x="310" y="8"/>
                  <a:pt x="310" y="8"/>
                  <a:pt x="310" y="8"/>
                </a:cubicBezTo>
                <a:cubicBezTo>
                  <a:pt x="310" y="8"/>
                  <a:pt x="309" y="9"/>
                  <a:pt x="309" y="9"/>
                </a:cubicBezTo>
                <a:cubicBezTo>
                  <a:pt x="308" y="9"/>
                  <a:pt x="308" y="8"/>
                  <a:pt x="307" y="8"/>
                </a:cubicBezTo>
                <a:cubicBezTo>
                  <a:pt x="308" y="8"/>
                  <a:pt x="309" y="8"/>
                  <a:pt x="309" y="8"/>
                </a:cubicBezTo>
                <a:close/>
                <a:moveTo>
                  <a:pt x="307" y="8"/>
                </a:moveTo>
                <a:cubicBezTo>
                  <a:pt x="307" y="9"/>
                  <a:pt x="307" y="9"/>
                  <a:pt x="308" y="9"/>
                </a:cubicBezTo>
                <a:cubicBezTo>
                  <a:pt x="305" y="10"/>
                  <a:pt x="303" y="12"/>
                  <a:pt x="302" y="13"/>
                </a:cubicBezTo>
                <a:cubicBezTo>
                  <a:pt x="301" y="12"/>
                  <a:pt x="301" y="12"/>
                  <a:pt x="300" y="12"/>
                </a:cubicBezTo>
                <a:cubicBezTo>
                  <a:pt x="302" y="10"/>
                  <a:pt x="305" y="9"/>
                  <a:pt x="307" y="8"/>
                </a:cubicBezTo>
                <a:close/>
                <a:moveTo>
                  <a:pt x="299" y="12"/>
                </a:moveTo>
                <a:cubicBezTo>
                  <a:pt x="300" y="12"/>
                  <a:pt x="301" y="13"/>
                  <a:pt x="301" y="13"/>
                </a:cubicBezTo>
                <a:cubicBezTo>
                  <a:pt x="300" y="14"/>
                  <a:pt x="300" y="14"/>
                  <a:pt x="299" y="15"/>
                </a:cubicBezTo>
                <a:cubicBezTo>
                  <a:pt x="299" y="14"/>
                  <a:pt x="298" y="14"/>
                  <a:pt x="298" y="14"/>
                </a:cubicBezTo>
                <a:cubicBezTo>
                  <a:pt x="298" y="13"/>
                  <a:pt x="299" y="12"/>
                  <a:pt x="299" y="12"/>
                </a:cubicBezTo>
                <a:close/>
                <a:moveTo>
                  <a:pt x="298" y="14"/>
                </a:moveTo>
                <a:cubicBezTo>
                  <a:pt x="298" y="14"/>
                  <a:pt x="299" y="14"/>
                  <a:pt x="299" y="15"/>
                </a:cubicBezTo>
                <a:cubicBezTo>
                  <a:pt x="298" y="16"/>
                  <a:pt x="297" y="17"/>
                  <a:pt x="296" y="18"/>
                </a:cubicBezTo>
                <a:cubicBezTo>
                  <a:pt x="296" y="18"/>
                  <a:pt x="296" y="17"/>
                  <a:pt x="296" y="17"/>
                </a:cubicBezTo>
                <a:cubicBezTo>
                  <a:pt x="296" y="16"/>
                  <a:pt x="297" y="15"/>
                  <a:pt x="298" y="14"/>
                </a:cubicBezTo>
                <a:close/>
                <a:moveTo>
                  <a:pt x="295" y="18"/>
                </a:moveTo>
                <a:cubicBezTo>
                  <a:pt x="295" y="18"/>
                  <a:pt x="296" y="18"/>
                  <a:pt x="296" y="19"/>
                </a:cubicBezTo>
                <a:cubicBezTo>
                  <a:pt x="295" y="19"/>
                  <a:pt x="295" y="20"/>
                  <a:pt x="295" y="20"/>
                </a:cubicBezTo>
                <a:cubicBezTo>
                  <a:pt x="295" y="19"/>
                  <a:pt x="295" y="19"/>
                  <a:pt x="295" y="18"/>
                </a:cubicBezTo>
                <a:close/>
                <a:moveTo>
                  <a:pt x="292" y="16"/>
                </a:moveTo>
                <a:cubicBezTo>
                  <a:pt x="293" y="16"/>
                  <a:pt x="293" y="16"/>
                  <a:pt x="293" y="16"/>
                </a:cubicBezTo>
                <a:cubicBezTo>
                  <a:pt x="293" y="17"/>
                  <a:pt x="293" y="18"/>
                  <a:pt x="293" y="18"/>
                </a:cubicBezTo>
                <a:cubicBezTo>
                  <a:pt x="292" y="18"/>
                  <a:pt x="292" y="18"/>
                  <a:pt x="292" y="18"/>
                </a:cubicBezTo>
                <a:cubicBezTo>
                  <a:pt x="293" y="17"/>
                  <a:pt x="293" y="16"/>
                  <a:pt x="292" y="16"/>
                </a:cubicBezTo>
                <a:close/>
                <a:moveTo>
                  <a:pt x="289" y="17"/>
                </a:moveTo>
                <a:cubicBezTo>
                  <a:pt x="289" y="18"/>
                  <a:pt x="288" y="18"/>
                  <a:pt x="288" y="18"/>
                </a:cubicBezTo>
                <a:cubicBezTo>
                  <a:pt x="288" y="17"/>
                  <a:pt x="288" y="16"/>
                  <a:pt x="288" y="16"/>
                </a:cubicBezTo>
                <a:cubicBezTo>
                  <a:pt x="288" y="16"/>
                  <a:pt x="289" y="16"/>
                  <a:pt x="289" y="17"/>
                </a:cubicBezTo>
                <a:close/>
                <a:moveTo>
                  <a:pt x="250" y="21"/>
                </a:moveTo>
                <a:cubicBezTo>
                  <a:pt x="250" y="19"/>
                  <a:pt x="251" y="17"/>
                  <a:pt x="252" y="16"/>
                </a:cubicBezTo>
                <a:cubicBezTo>
                  <a:pt x="252" y="16"/>
                  <a:pt x="252" y="17"/>
                  <a:pt x="253" y="17"/>
                </a:cubicBezTo>
                <a:cubicBezTo>
                  <a:pt x="251" y="19"/>
                  <a:pt x="250" y="21"/>
                  <a:pt x="250" y="21"/>
                </a:cubicBezTo>
                <a:close/>
                <a:moveTo>
                  <a:pt x="264" y="20"/>
                </a:moveTo>
                <a:cubicBezTo>
                  <a:pt x="263" y="21"/>
                  <a:pt x="262" y="22"/>
                  <a:pt x="261" y="23"/>
                </a:cubicBezTo>
                <a:cubicBezTo>
                  <a:pt x="260" y="23"/>
                  <a:pt x="260" y="23"/>
                  <a:pt x="260" y="23"/>
                </a:cubicBezTo>
                <a:cubicBezTo>
                  <a:pt x="260" y="23"/>
                  <a:pt x="260" y="23"/>
                  <a:pt x="259" y="23"/>
                </a:cubicBezTo>
                <a:cubicBezTo>
                  <a:pt x="261" y="19"/>
                  <a:pt x="264" y="17"/>
                  <a:pt x="267" y="15"/>
                </a:cubicBezTo>
                <a:cubicBezTo>
                  <a:pt x="268" y="15"/>
                  <a:pt x="268" y="16"/>
                  <a:pt x="269" y="17"/>
                </a:cubicBezTo>
                <a:cubicBezTo>
                  <a:pt x="268" y="17"/>
                  <a:pt x="268" y="17"/>
                  <a:pt x="267" y="18"/>
                </a:cubicBezTo>
                <a:cubicBezTo>
                  <a:pt x="267" y="17"/>
                  <a:pt x="266" y="17"/>
                  <a:pt x="266" y="16"/>
                </a:cubicBezTo>
                <a:cubicBezTo>
                  <a:pt x="266" y="16"/>
                  <a:pt x="266" y="17"/>
                  <a:pt x="267" y="18"/>
                </a:cubicBezTo>
                <a:cubicBezTo>
                  <a:pt x="266" y="18"/>
                  <a:pt x="265" y="19"/>
                  <a:pt x="264" y="20"/>
                </a:cubicBezTo>
                <a:cubicBezTo>
                  <a:pt x="263" y="20"/>
                  <a:pt x="263" y="19"/>
                  <a:pt x="263" y="19"/>
                </a:cubicBezTo>
                <a:cubicBezTo>
                  <a:pt x="263" y="20"/>
                  <a:pt x="264" y="20"/>
                  <a:pt x="264" y="20"/>
                </a:cubicBezTo>
                <a:close/>
                <a:moveTo>
                  <a:pt x="268" y="15"/>
                </a:moveTo>
                <a:cubicBezTo>
                  <a:pt x="268" y="15"/>
                  <a:pt x="268" y="15"/>
                  <a:pt x="268" y="15"/>
                </a:cubicBezTo>
                <a:cubicBezTo>
                  <a:pt x="269" y="15"/>
                  <a:pt x="269" y="15"/>
                  <a:pt x="270" y="16"/>
                </a:cubicBezTo>
                <a:cubicBezTo>
                  <a:pt x="270" y="16"/>
                  <a:pt x="269" y="16"/>
                  <a:pt x="269" y="16"/>
                </a:cubicBezTo>
                <a:cubicBezTo>
                  <a:pt x="269" y="16"/>
                  <a:pt x="268" y="15"/>
                  <a:pt x="268" y="15"/>
                </a:cubicBezTo>
                <a:close/>
                <a:moveTo>
                  <a:pt x="265" y="23"/>
                </a:moveTo>
                <a:cubicBezTo>
                  <a:pt x="265" y="23"/>
                  <a:pt x="264" y="23"/>
                  <a:pt x="264" y="23"/>
                </a:cubicBezTo>
                <a:cubicBezTo>
                  <a:pt x="264" y="23"/>
                  <a:pt x="264" y="23"/>
                  <a:pt x="264" y="23"/>
                </a:cubicBezTo>
                <a:cubicBezTo>
                  <a:pt x="265" y="23"/>
                  <a:pt x="265" y="23"/>
                  <a:pt x="265" y="23"/>
                </a:cubicBezTo>
                <a:cubicBezTo>
                  <a:pt x="265" y="23"/>
                  <a:pt x="265" y="23"/>
                  <a:pt x="265" y="23"/>
                </a:cubicBezTo>
                <a:close/>
                <a:moveTo>
                  <a:pt x="266" y="22"/>
                </a:moveTo>
                <a:cubicBezTo>
                  <a:pt x="266" y="22"/>
                  <a:pt x="266" y="22"/>
                  <a:pt x="266" y="22"/>
                </a:cubicBezTo>
                <a:cubicBezTo>
                  <a:pt x="266" y="22"/>
                  <a:pt x="265" y="22"/>
                  <a:pt x="265" y="22"/>
                </a:cubicBezTo>
                <a:cubicBezTo>
                  <a:pt x="265" y="22"/>
                  <a:pt x="265" y="21"/>
                  <a:pt x="266" y="21"/>
                </a:cubicBezTo>
                <a:cubicBezTo>
                  <a:pt x="266" y="21"/>
                  <a:pt x="266" y="21"/>
                  <a:pt x="267" y="22"/>
                </a:cubicBezTo>
                <a:cubicBezTo>
                  <a:pt x="266" y="22"/>
                  <a:pt x="266" y="22"/>
                  <a:pt x="266" y="22"/>
                </a:cubicBezTo>
                <a:close/>
                <a:moveTo>
                  <a:pt x="267" y="21"/>
                </a:moveTo>
                <a:cubicBezTo>
                  <a:pt x="267" y="21"/>
                  <a:pt x="266" y="21"/>
                  <a:pt x="266" y="21"/>
                </a:cubicBezTo>
                <a:cubicBezTo>
                  <a:pt x="266" y="20"/>
                  <a:pt x="267" y="20"/>
                  <a:pt x="268" y="19"/>
                </a:cubicBezTo>
                <a:cubicBezTo>
                  <a:pt x="268" y="20"/>
                  <a:pt x="268" y="21"/>
                  <a:pt x="267" y="21"/>
                </a:cubicBezTo>
                <a:close/>
                <a:moveTo>
                  <a:pt x="270" y="21"/>
                </a:moveTo>
                <a:cubicBezTo>
                  <a:pt x="269" y="21"/>
                  <a:pt x="269" y="21"/>
                  <a:pt x="269" y="21"/>
                </a:cubicBezTo>
                <a:cubicBezTo>
                  <a:pt x="269" y="20"/>
                  <a:pt x="269" y="20"/>
                  <a:pt x="268" y="19"/>
                </a:cubicBezTo>
                <a:cubicBezTo>
                  <a:pt x="268" y="18"/>
                  <a:pt x="269" y="18"/>
                  <a:pt x="269" y="18"/>
                </a:cubicBezTo>
                <a:cubicBezTo>
                  <a:pt x="270" y="19"/>
                  <a:pt x="270" y="20"/>
                  <a:pt x="270" y="21"/>
                </a:cubicBezTo>
                <a:close/>
                <a:moveTo>
                  <a:pt x="270" y="17"/>
                </a:moveTo>
                <a:cubicBezTo>
                  <a:pt x="270" y="17"/>
                  <a:pt x="271" y="16"/>
                  <a:pt x="271" y="16"/>
                </a:cubicBezTo>
                <a:cubicBezTo>
                  <a:pt x="272" y="17"/>
                  <a:pt x="272" y="17"/>
                  <a:pt x="273" y="17"/>
                </a:cubicBezTo>
                <a:cubicBezTo>
                  <a:pt x="273" y="18"/>
                  <a:pt x="273" y="18"/>
                  <a:pt x="274" y="18"/>
                </a:cubicBezTo>
                <a:cubicBezTo>
                  <a:pt x="273" y="19"/>
                  <a:pt x="272" y="19"/>
                  <a:pt x="271" y="19"/>
                </a:cubicBezTo>
                <a:cubicBezTo>
                  <a:pt x="271" y="19"/>
                  <a:pt x="271" y="18"/>
                  <a:pt x="270" y="17"/>
                </a:cubicBezTo>
                <a:close/>
                <a:moveTo>
                  <a:pt x="272" y="22"/>
                </a:moveTo>
                <a:cubicBezTo>
                  <a:pt x="272" y="22"/>
                  <a:pt x="272" y="22"/>
                  <a:pt x="272" y="21"/>
                </a:cubicBezTo>
                <a:cubicBezTo>
                  <a:pt x="272" y="21"/>
                  <a:pt x="272" y="21"/>
                  <a:pt x="273" y="21"/>
                </a:cubicBezTo>
                <a:cubicBezTo>
                  <a:pt x="272" y="21"/>
                  <a:pt x="272" y="22"/>
                  <a:pt x="272" y="22"/>
                </a:cubicBezTo>
                <a:close/>
                <a:moveTo>
                  <a:pt x="273" y="21"/>
                </a:moveTo>
                <a:cubicBezTo>
                  <a:pt x="272" y="21"/>
                  <a:pt x="272" y="21"/>
                  <a:pt x="272" y="21"/>
                </a:cubicBezTo>
                <a:cubicBezTo>
                  <a:pt x="272" y="21"/>
                  <a:pt x="272" y="20"/>
                  <a:pt x="272" y="20"/>
                </a:cubicBezTo>
                <a:cubicBezTo>
                  <a:pt x="272" y="20"/>
                  <a:pt x="273" y="19"/>
                  <a:pt x="274" y="19"/>
                </a:cubicBezTo>
                <a:cubicBezTo>
                  <a:pt x="274" y="19"/>
                  <a:pt x="274" y="19"/>
                  <a:pt x="274" y="19"/>
                </a:cubicBezTo>
                <a:cubicBezTo>
                  <a:pt x="273" y="19"/>
                  <a:pt x="273" y="20"/>
                  <a:pt x="273" y="21"/>
                </a:cubicBezTo>
                <a:close/>
                <a:moveTo>
                  <a:pt x="277" y="19"/>
                </a:moveTo>
                <a:cubicBezTo>
                  <a:pt x="277" y="19"/>
                  <a:pt x="276" y="19"/>
                  <a:pt x="276" y="18"/>
                </a:cubicBezTo>
                <a:cubicBezTo>
                  <a:pt x="275" y="17"/>
                  <a:pt x="274" y="16"/>
                  <a:pt x="273" y="15"/>
                </a:cubicBezTo>
                <a:cubicBezTo>
                  <a:pt x="274" y="15"/>
                  <a:pt x="274" y="15"/>
                  <a:pt x="274" y="14"/>
                </a:cubicBezTo>
                <a:cubicBezTo>
                  <a:pt x="275" y="15"/>
                  <a:pt x="277" y="17"/>
                  <a:pt x="277" y="19"/>
                </a:cubicBezTo>
                <a:close/>
                <a:moveTo>
                  <a:pt x="276" y="15"/>
                </a:moveTo>
                <a:cubicBezTo>
                  <a:pt x="277" y="16"/>
                  <a:pt x="278" y="17"/>
                  <a:pt x="279" y="18"/>
                </a:cubicBezTo>
                <a:cubicBezTo>
                  <a:pt x="279" y="18"/>
                  <a:pt x="279" y="18"/>
                  <a:pt x="280" y="19"/>
                </a:cubicBezTo>
                <a:cubicBezTo>
                  <a:pt x="279" y="18"/>
                  <a:pt x="279" y="18"/>
                  <a:pt x="279" y="18"/>
                </a:cubicBezTo>
                <a:cubicBezTo>
                  <a:pt x="278" y="17"/>
                  <a:pt x="277" y="16"/>
                  <a:pt x="276" y="15"/>
                </a:cubicBezTo>
                <a:close/>
                <a:moveTo>
                  <a:pt x="280" y="20"/>
                </a:moveTo>
                <a:cubicBezTo>
                  <a:pt x="280" y="20"/>
                  <a:pt x="279" y="20"/>
                  <a:pt x="279" y="20"/>
                </a:cubicBezTo>
                <a:cubicBezTo>
                  <a:pt x="279" y="20"/>
                  <a:pt x="279" y="19"/>
                  <a:pt x="279" y="18"/>
                </a:cubicBezTo>
                <a:cubicBezTo>
                  <a:pt x="279" y="19"/>
                  <a:pt x="279" y="19"/>
                  <a:pt x="280" y="19"/>
                </a:cubicBezTo>
                <a:cubicBezTo>
                  <a:pt x="280" y="19"/>
                  <a:pt x="280" y="20"/>
                  <a:pt x="280" y="20"/>
                </a:cubicBezTo>
                <a:close/>
                <a:moveTo>
                  <a:pt x="283" y="10"/>
                </a:moveTo>
                <a:cubicBezTo>
                  <a:pt x="284" y="11"/>
                  <a:pt x="284" y="12"/>
                  <a:pt x="285" y="13"/>
                </a:cubicBezTo>
                <a:cubicBezTo>
                  <a:pt x="283" y="12"/>
                  <a:pt x="282" y="11"/>
                  <a:pt x="281" y="11"/>
                </a:cubicBezTo>
                <a:cubicBezTo>
                  <a:pt x="281" y="10"/>
                  <a:pt x="282" y="10"/>
                  <a:pt x="283" y="10"/>
                </a:cubicBezTo>
                <a:close/>
                <a:moveTo>
                  <a:pt x="285" y="14"/>
                </a:moveTo>
                <a:cubicBezTo>
                  <a:pt x="285" y="15"/>
                  <a:pt x="285" y="15"/>
                  <a:pt x="285" y="16"/>
                </a:cubicBezTo>
                <a:cubicBezTo>
                  <a:pt x="284" y="15"/>
                  <a:pt x="283" y="13"/>
                  <a:pt x="281" y="11"/>
                </a:cubicBezTo>
                <a:cubicBezTo>
                  <a:pt x="282" y="12"/>
                  <a:pt x="283" y="13"/>
                  <a:pt x="285" y="14"/>
                </a:cubicBezTo>
                <a:close/>
                <a:moveTo>
                  <a:pt x="279" y="12"/>
                </a:moveTo>
                <a:cubicBezTo>
                  <a:pt x="282" y="14"/>
                  <a:pt x="283" y="17"/>
                  <a:pt x="283" y="20"/>
                </a:cubicBezTo>
                <a:cubicBezTo>
                  <a:pt x="283" y="20"/>
                  <a:pt x="283" y="20"/>
                  <a:pt x="283" y="20"/>
                </a:cubicBezTo>
                <a:cubicBezTo>
                  <a:pt x="282" y="18"/>
                  <a:pt x="280" y="15"/>
                  <a:pt x="277" y="13"/>
                </a:cubicBezTo>
                <a:cubicBezTo>
                  <a:pt x="278" y="12"/>
                  <a:pt x="278" y="12"/>
                  <a:pt x="279" y="12"/>
                </a:cubicBezTo>
                <a:close/>
                <a:moveTo>
                  <a:pt x="276" y="13"/>
                </a:moveTo>
                <a:cubicBezTo>
                  <a:pt x="277" y="14"/>
                  <a:pt x="278" y="15"/>
                  <a:pt x="279" y="17"/>
                </a:cubicBezTo>
                <a:cubicBezTo>
                  <a:pt x="277" y="16"/>
                  <a:pt x="275" y="15"/>
                  <a:pt x="274" y="14"/>
                </a:cubicBezTo>
                <a:cubicBezTo>
                  <a:pt x="274" y="14"/>
                  <a:pt x="274" y="14"/>
                  <a:pt x="274" y="14"/>
                </a:cubicBezTo>
                <a:cubicBezTo>
                  <a:pt x="275" y="14"/>
                  <a:pt x="276" y="14"/>
                  <a:pt x="276" y="13"/>
                </a:cubicBezTo>
                <a:close/>
                <a:moveTo>
                  <a:pt x="275" y="12"/>
                </a:moveTo>
                <a:cubicBezTo>
                  <a:pt x="275" y="12"/>
                  <a:pt x="276" y="12"/>
                  <a:pt x="276" y="13"/>
                </a:cubicBezTo>
                <a:cubicBezTo>
                  <a:pt x="275" y="13"/>
                  <a:pt x="274" y="13"/>
                  <a:pt x="273" y="14"/>
                </a:cubicBezTo>
                <a:cubicBezTo>
                  <a:pt x="273" y="14"/>
                  <a:pt x="273" y="14"/>
                  <a:pt x="273" y="13"/>
                </a:cubicBezTo>
                <a:cubicBezTo>
                  <a:pt x="273" y="13"/>
                  <a:pt x="273" y="14"/>
                  <a:pt x="273" y="14"/>
                </a:cubicBezTo>
                <a:cubicBezTo>
                  <a:pt x="273" y="14"/>
                  <a:pt x="273" y="14"/>
                  <a:pt x="273" y="14"/>
                </a:cubicBezTo>
                <a:cubicBezTo>
                  <a:pt x="272" y="14"/>
                  <a:pt x="272" y="14"/>
                  <a:pt x="272" y="13"/>
                </a:cubicBezTo>
                <a:cubicBezTo>
                  <a:pt x="273" y="13"/>
                  <a:pt x="274" y="12"/>
                  <a:pt x="275" y="12"/>
                </a:cubicBezTo>
                <a:close/>
                <a:moveTo>
                  <a:pt x="272" y="16"/>
                </a:moveTo>
                <a:cubicBezTo>
                  <a:pt x="272" y="16"/>
                  <a:pt x="273" y="16"/>
                  <a:pt x="273" y="17"/>
                </a:cubicBezTo>
                <a:cubicBezTo>
                  <a:pt x="272" y="16"/>
                  <a:pt x="272" y="16"/>
                  <a:pt x="271" y="16"/>
                </a:cubicBezTo>
                <a:cubicBezTo>
                  <a:pt x="272" y="16"/>
                  <a:pt x="272" y="16"/>
                  <a:pt x="272" y="16"/>
                </a:cubicBezTo>
                <a:close/>
                <a:moveTo>
                  <a:pt x="271" y="15"/>
                </a:moveTo>
                <a:cubicBezTo>
                  <a:pt x="271" y="15"/>
                  <a:pt x="271" y="15"/>
                  <a:pt x="270" y="15"/>
                </a:cubicBezTo>
                <a:cubicBezTo>
                  <a:pt x="270" y="15"/>
                  <a:pt x="269" y="15"/>
                  <a:pt x="268" y="15"/>
                </a:cubicBezTo>
                <a:cubicBezTo>
                  <a:pt x="269" y="14"/>
                  <a:pt x="270" y="14"/>
                  <a:pt x="270" y="14"/>
                </a:cubicBezTo>
                <a:cubicBezTo>
                  <a:pt x="271" y="14"/>
                  <a:pt x="271" y="14"/>
                  <a:pt x="271" y="15"/>
                </a:cubicBezTo>
                <a:close/>
                <a:moveTo>
                  <a:pt x="270" y="13"/>
                </a:moveTo>
                <a:cubicBezTo>
                  <a:pt x="269" y="14"/>
                  <a:pt x="268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2" y="16"/>
                  <a:pt x="259" y="19"/>
                  <a:pt x="258" y="21"/>
                </a:cubicBezTo>
                <a:cubicBezTo>
                  <a:pt x="255" y="18"/>
                  <a:pt x="262" y="14"/>
                  <a:pt x="262" y="14"/>
                </a:cubicBezTo>
                <a:cubicBezTo>
                  <a:pt x="258" y="16"/>
                  <a:pt x="256" y="18"/>
                  <a:pt x="255" y="19"/>
                </a:cubicBezTo>
                <a:cubicBezTo>
                  <a:pt x="255" y="19"/>
                  <a:pt x="255" y="19"/>
                  <a:pt x="255" y="18"/>
                </a:cubicBezTo>
                <a:cubicBezTo>
                  <a:pt x="256" y="14"/>
                  <a:pt x="262" y="11"/>
                  <a:pt x="262" y="11"/>
                </a:cubicBezTo>
                <a:cubicBezTo>
                  <a:pt x="258" y="13"/>
                  <a:pt x="255" y="15"/>
                  <a:pt x="253" y="17"/>
                </a:cubicBezTo>
                <a:cubicBezTo>
                  <a:pt x="253" y="16"/>
                  <a:pt x="253" y="16"/>
                  <a:pt x="252" y="15"/>
                </a:cubicBezTo>
                <a:cubicBezTo>
                  <a:pt x="255" y="11"/>
                  <a:pt x="259" y="9"/>
                  <a:pt x="263" y="8"/>
                </a:cubicBezTo>
                <a:cubicBezTo>
                  <a:pt x="266" y="10"/>
                  <a:pt x="268" y="12"/>
                  <a:pt x="270" y="13"/>
                </a:cubicBezTo>
                <a:close/>
                <a:moveTo>
                  <a:pt x="261" y="7"/>
                </a:moveTo>
                <a:cubicBezTo>
                  <a:pt x="261" y="7"/>
                  <a:pt x="262" y="7"/>
                  <a:pt x="263" y="7"/>
                </a:cubicBezTo>
                <a:cubicBezTo>
                  <a:pt x="257" y="10"/>
                  <a:pt x="253" y="12"/>
                  <a:pt x="250" y="14"/>
                </a:cubicBezTo>
                <a:cubicBezTo>
                  <a:pt x="250" y="13"/>
                  <a:pt x="250" y="13"/>
                  <a:pt x="249" y="13"/>
                </a:cubicBezTo>
                <a:cubicBezTo>
                  <a:pt x="252" y="9"/>
                  <a:pt x="258" y="7"/>
                  <a:pt x="261" y="7"/>
                </a:cubicBezTo>
                <a:close/>
                <a:moveTo>
                  <a:pt x="249" y="13"/>
                </a:moveTo>
                <a:cubicBezTo>
                  <a:pt x="249" y="13"/>
                  <a:pt x="250" y="13"/>
                  <a:pt x="250" y="14"/>
                </a:cubicBezTo>
                <a:cubicBezTo>
                  <a:pt x="249" y="15"/>
                  <a:pt x="248" y="16"/>
                  <a:pt x="247" y="17"/>
                </a:cubicBezTo>
                <a:cubicBezTo>
                  <a:pt x="248" y="15"/>
                  <a:pt x="248" y="14"/>
                  <a:pt x="249" y="13"/>
                </a:cubicBezTo>
                <a:close/>
                <a:moveTo>
                  <a:pt x="245" y="15"/>
                </a:moveTo>
                <a:cubicBezTo>
                  <a:pt x="245" y="15"/>
                  <a:pt x="245" y="15"/>
                  <a:pt x="245" y="16"/>
                </a:cubicBezTo>
                <a:cubicBezTo>
                  <a:pt x="245" y="16"/>
                  <a:pt x="245" y="16"/>
                  <a:pt x="245" y="15"/>
                </a:cubicBezTo>
                <a:cubicBezTo>
                  <a:pt x="245" y="15"/>
                  <a:pt x="245" y="15"/>
                  <a:pt x="245" y="15"/>
                </a:cubicBezTo>
                <a:cubicBezTo>
                  <a:pt x="245" y="15"/>
                  <a:pt x="245" y="15"/>
                  <a:pt x="245" y="15"/>
                </a:cubicBezTo>
                <a:close/>
                <a:moveTo>
                  <a:pt x="245" y="16"/>
                </a:moveTo>
                <a:cubicBezTo>
                  <a:pt x="245" y="17"/>
                  <a:pt x="245" y="17"/>
                  <a:pt x="245" y="17"/>
                </a:cubicBezTo>
                <a:cubicBezTo>
                  <a:pt x="244" y="17"/>
                  <a:pt x="244" y="17"/>
                  <a:pt x="244" y="17"/>
                </a:cubicBezTo>
                <a:cubicBezTo>
                  <a:pt x="244" y="17"/>
                  <a:pt x="244" y="17"/>
                  <a:pt x="245" y="16"/>
                </a:cubicBezTo>
                <a:close/>
                <a:moveTo>
                  <a:pt x="218" y="18"/>
                </a:moveTo>
                <a:cubicBezTo>
                  <a:pt x="218" y="18"/>
                  <a:pt x="218" y="18"/>
                  <a:pt x="218" y="18"/>
                </a:cubicBezTo>
                <a:cubicBezTo>
                  <a:pt x="218" y="17"/>
                  <a:pt x="218" y="17"/>
                  <a:pt x="218" y="16"/>
                </a:cubicBezTo>
                <a:cubicBezTo>
                  <a:pt x="218" y="16"/>
                  <a:pt x="219" y="16"/>
                  <a:pt x="219" y="17"/>
                </a:cubicBezTo>
                <a:cubicBezTo>
                  <a:pt x="218" y="17"/>
                  <a:pt x="218" y="18"/>
                  <a:pt x="218" y="18"/>
                </a:cubicBezTo>
                <a:close/>
                <a:moveTo>
                  <a:pt x="219" y="17"/>
                </a:moveTo>
                <a:cubicBezTo>
                  <a:pt x="219" y="16"/>
                  <a:pt x="219" y="16"/>
                  <a:pt x="218" y="16"/>
                </a:cubicBezTo>
                <a:cubicBezTo>
                  <a:pt x="219" y="15"/>
                  <a:pt x="219" y="15"/>
                  <a:pt x="219" y="14"/>
                </a:cubicBezTo>
                <a:cubicBezTo>
                  <a:pt x="220" y="14"/>
                  <a:pt x="220" y="15"/>
                  <a:pt x="220" y="15"/>
                </a:cubicBezTo>
                <a:cubicBezTo>
                  <a:pt x="220" y="16"/>
                  <a:pt x="219" y="16"/>
                  <a:pt x="219" y="17"/>
                </a:cubicBezTo>
                <a:close/>
                <a:moveTo>
                  <a:pt x="221" y="15"/>
                </a:moveTo>
                <a:cubicBezTo>
                  <a:pt x="220" y="14"/>
                  <a:pt x="220" y="14"/>
                  <a:pt x="220" y="13"/>
                </a:cubicBezTo>
                <a:cubicBezTo>
                  <a:pt x="220" y="13"/>
                  <a:pt x="221" y="12"/>
                  <a:pt x="221" y="12"/>
                </a:cubicBezTo>
                <a:cubicBezTo>
                  <a:pt x="222" y="12"/>
                  <a:pt x="222" y="13"/>
                  <a:pt x="223" y="13"/>
                </a:cubicBezTo>
                <a:cubicBezTo>
                  <a:pt x="222" y="14"/>
                  <a:pt x="222" y="14"/>
                  <a:pt x="221" y="15"/>
                </a:cubicBezTo>
                <a:cubicBezTo>
                  <a:pt x="221" y="15"/>
                  <a:pt x="221" y="15"/>
                  <a:pt x="221" y="15"/>
                </a:cubicBezTo>
                <a:close/>
                <a:moveTo>
                  <a:pt x="227" y="14"/>
                </a:moveTo>
                <a:cubicBezTo>
                  <a:pt x="226" y="13"/>
                  <a:pt x="226" y="13"/>
                  <a:pt x="225" y="13"/>
                </a:cubicBezTo>
                <a:cubicBezTo>
                  <a:pt x="226" y="12"/>
                  <a:pt x="226" y="12"/>
                  <a:pt x="227" y="11"/>
                </a:cubicBezTo>
                <a:cubicBezTo>
                  <a:pt x="228" y="12"/>
                  <a:pt x="229" y="13"/>
                  <a:pt x="230" y="14"/>
                </a:cubicBezTo>
                <a:cubicBezTo>
                  <a:pt x="229" y="14"/>
                  <a:pt x="228" y="14"/>
                  <a:pt x="228" y="14"/>
                </a:cubicBezTo>
                <a:cubicBezTo>
                  <a:pt x="228" y="14"/>
                  <a:pt x="227" y="14"/>
                  <a:pt x="227" y="14"/>
                </a:cubicBezTo>
                <a:cubicBezTo>
                  <a:pt x="228" y="13"/>
                  <a:pt x="229" y="13"/>
                  <a:pt x="229" y="13"/>
                </a:cubicBezTo>
                <a:cubicBezTo>
                  <a:pt x="228" y="13"/>
                  <a:pt x="228" y="14"/>
                  <a:pt x="227" y="14"/>
                </a:cubicBezTo>
                <a:close/>
                <a:moveTo>
                  <a:pt x="227" y="11"/>
                </a:moveTo>
                <a:cubicBezTo>
                  <a:pt x="228" y="11"/>
                  <a:pt x="228" y="10"/>
                  <a:pt x="228" y="10"/>
                </a:cubicBezTo>
                <a:cubicBezTo>
                  <a:pt x="230" y="11"/>
                  <a:pt x="231" y="12"/>
                  <a:pt x="233" y="13"/>
                </a:cubicBezTo>
                <a:cubicBezTo>
                  <a:pt x="233" y="13"/>
                  <a:pt x="233" y="13"/>
                  <a:pt x="233" y="13"/>
                </a:cubicBezTo>
                <a:cubicBezTo>
                  <a:pt x="232" y="13"/>
                  <a:pt x="232" y="13"/>
                  <a:pt x="231" y="14"/>
                </a:cubicBezTo>
                <a:cubicBezTo>
                  <a:pt x="230" y="13"/>
                  <a:pt x="229" y="12"/>
                  <a:pt x="227" y="11"/>
                </a:cubicBezTo>
                <a:close/>
                <a:moveTo>
                  <a:pt x="228" y="10"/>
                </a:moveTo>
                <a:cubicBezTo>
                  <a:pt x="229" y="10"/>
                  <a:pt x="229" y="10"/>
                  <a:pt x="229" y="10"/>
                </a:cubicBezTo>
                <a:cubicBezTo>
                  <a:pt x="229" y="10"/>
                  <a:pt x="229" y="10"/>
                  <a:pt x="228" y="10"/>
                </a:cubicBezTo>
                <a:cubicBezTo>
                  <a:pt x="227" y="10"/>
                  <a:pt x="226" y="9"/>
                  <a:pt x="225" y="9"/>
                </a:cubicBezTo>
                <a:cubicBezTo>
                  <a:pt x="226" y="8"/>
                  <a:pt x="226" y="8"/>
                  <a:pt x="227" y="7"/>
                </a:cubicBezTo>
                <a:cubicBezTo>
                  <a:pt x="229" y="8"/>
                  <a:pt x="231" y="10"/>
                  <a:pt x="232" y="12"/>
                </a:cubicBezTo>
                <a:cubicBezTo>
                  <a:pt x="231" y="11"/>
                  <a:pt x="230" y="11"/>
                  <a:pt x="228" y="10"/>
                </a:cubicBezTo>
                <a:close/>
                <a:moveTo>
                  <a:pt x="228" y="10"/>
                </a:moveTo>
                <a:cubicBezTo>
                  <a:pt x="228" y="10"/>
                  <a:pt x="227" y="11"/>
                  <a:pt x="227" y="11"/>
                </a:cubicBezTo>
                <a:cubicBezTo>
                  <a:pt x="226" y="10"/>
                  <a:pt x="226" y="10"/>
                  <a:pt x="225" y="9"/>
                </a:cubicBezTo>
                <a:cubicBezTo>
                  <a:pt x="225" y="9"/>
                  <a:pt x="226" y="10"/>
                  <a:pt x="227" y="11"/>
                </a:cubicBezTo>
                <a:cubicBezTo>
                  <a:pt x="226" y="11"/>
                  <a:pt x="225" y="12"/>
                  <a:pt x="224" y="12"/>
                </a:cubicBezTo>
                <a:cubicBezTo>
                  <a:pt x="223" y="12"/>
                  <a:pt x="223" y="11"/>
                  <a:pt x="222" y="11"/>
                </a:cubicBezTo>
                <a:cubicBezTo>
                  <a:pt x="223" y="10"/>
                  <a:pt x="224" y="9"/>
                  <a:pt x="225" y="9"/>
                </a:cubicBezTo>
                <a:cubicBezTo>
                  <a:pt x="225" y="9"/>
                  <a:pt x="227" y="10"/>
                  <a:pt x="228" y="10"/>
                </a:cubicBezTo>
                <a:close/>
                <a:moveTo>
                  <a:pt x="223" y="17"/>
                </a:moveTo>
                <a:cubicBezTo>
                  <a:pt x="222" y="17"/>
                  <a:pt x="222" y="16"/>
                  <a:pt x="222" y="16"/>
                </a:cubicBezTo>
                <a:cubicBezTo>
                  <a:pt x="222" y="16"/>
                  <a:pt x="222" y="16"/>
                  <a:pt x="222" y="15"/>
                </a:cubicBezTo>
                <a:cubicBezTo>
                  <a:pt x="223" y="16"/>
                  <a:pt x="223" y="16"/>
                  <a:pt x="223" y="16"/>
                </a:cubicBezTo>
                <a:cubicBezTo>
                  <a:pt x="223" y="16"/>
                  <a:pt x="223" y="17"/>
                  <a:pt x="223" y="17"/>
                </a:cubicBezTo>
                <a:close/>
                <a:moveTo>
                  <a:pt x="223" y="15"/>
                </a:moveTo>
                <a:cubicBezTo>
                  <a:pt x="223" y="15"/>
                  <a:pt x="223" y="14"/>
                  <a:pt x="224" y="14"/>
                </a:cubicBezTo>
                <a:cubicBezTo>
                  <a:pt x="224" y="14"/>
                  <a:pt x="224" y="15"/>
                  <a:pt x="224" y="15"/>
                </a:cubicBezTo>
                <a:cubicBezTo>
                  <a:pt x="224" y="15"/>
                  <a:pt x="224" y="16"/>
                  <a:pt x="224" y="16"/>
                </a:cubicBezTo>
                <a:cubicBezTo>
                  <a:pt x="223" y="16"/>
                  <a:pt x="223" y="15"/>
                  <a:pt x="223" y="15"/>
                </a:cubicBezTo>
                <a:close/>
                <a:moveTo>
                  <a:pt x="225" y="20"/>
                </a:moveTo>
                <a:cubicBezTo>
                  <a:pt x="224" y="19"/>
                  <a:pt x="224" y="18"/>
                  <a:pt x="224" y="17"/>
                </a:cubicBezTo>
                <a:cubicBezTo>
                  <a:pt x="224" y="17"/>
                  <a:pt x="225" y="17"/>
                  <a:pt x="225" y="17"/>
                </a:cubicBezTo>
                <a:cubicBezTo>
                  <a:pt x="225" y="17"/>
                  <a:pt x="225" y="17"/>
                  <a:pt x="226" y="17"/>
                </a:cubicBezTo>
                <a:cubicBezTo>
                  <a:pt x="226" y="18"/>
                  <a:pt x="226" y="18"/>
                  <a:pt x="226" y="18"/>
                </a:cubicBezTo>
                <a:cubicBezTo>
                  <a:pt x="226" y="18"/>
                  <a:pt x="225" y="19"/>
                  <a:pt x="225" y="20"/>
                </a:cubicBezTo>
                <a:close/>
                <a:moveTo>
                  <a:pt x="225" y="13"/>
                </a:moveTo>
                <a:cubicBezTo>
                  <a:pt x="225" y="13"/>
                  <a:pt x="225" y="13"/>
                  <a:pt x="225" y="13"/>
                </a:cubicBezTo>
                <a:cubicBezTo>
                  <a:pt x="225" y="13"/>
                  <a:pt x="226" y="13"/>
                  <a:pt x="227" y="14"/>
                </a:cubicBezTo>
                <a:cubicBezTo>
                  <a:pt x="226" y="14"/>
                  <a:pt x="226" y="14"/>
                  <a:pt x="226" y="14"/>
                </a:cubicBezTo>
                <a:cubicBezTo>
                  <a:pt x="225" y="14"/>
                  <a:pt x="225" y="13"/>
                  <a:pt x="225" y="13"/>
                </a:cubicBezTo>
                <a:close/>
                <a:moveTo>
                  <a:pt x="227" y="14"/>
                </a:moveTo>
                <a:cubicBezTo>
                  <a:pt x="227" y="14"/>
                  <a:pt x="227" y="14"/>
                  <a:pt x="227" y="15"/>
                </a:cubicBezTo>
                <a:cubicBezTo>
                  <a:pt x="227" y="15"/>
                  <a:pt x="227" y="15"/>
                  <a:pt x="226" y="15"/>
                </a:cubicBezTo>
                <a:cubicBezTo>
                  <a:pt x="226" y="15"/>
                  <a:pt x="226" y="15"/>
                  <a:pt x="226" y="15"/>
                </a:cubicBezTo>
                <a:cubicBezTo>
                  <a:pt x="226" y="14"/>
                  <a:pt x="227" y="14"/>
                  <a:pt x="227" y="14"/>
                </a:cubicBezTo>
                <a:close/>
                <a:moveTo>
                  <a:pt x="227" y="23"/>
                </a:moveTo>
                <a:cubicBezTo>
                  <a:pt x="227" y="23"/>
                  <a:pt x="226" y="23"/>
                  <a:pt x="226" y="23"/>
                </a:cubicBezTo>
                <a:cubicBezTo>
                  <a:pt x="226" y="23"/>
                  <a:pt x="226" y="23"/>
                  <a:pt x="226" y="23"/>
                </a:cubicBezTo>
                <a:cubicBezTo>
                  <a:pt x="226" y="23"/>
                  <a:pt x="226" y="23"/>
                  <a:pt x="227" y="23"/>
                </a:cubicBezTo>
                <a:cubicBezTo>
                  <a:pt x="227" y="23"/>
                  <a:pt x="227" y="23"/>
                  <a:pt x="227" y="23"/>
                </a:cubicBezTo>
                <a:cubicBezTo>
                  <a:pt x="227" y="23"/>
                  <a:pt x="227" y="23"/>
                  <a:pt x="227" y="23"/>
                </a:cubicBezTo>
                <a:close/>
                <a:moveTo>
                  <a:pt x="227" y="23"/>
                </a:moveTo>
                <a:cubicBezTo>
                  <a:pt x="227" y="23"/>
                  <a:pt x="227" y="23"/>
                  <a:pt x="227" y="22"/>
                </a:cubicBezTo>
                <a:cubicBezTo>
                  <a:pt x="227" y="22"/>
                  <a:pt x="227" y="22"/>
                  <a:pt x="227" y="22"/>
                </a:cubicBezTo>
                <a:cubicBezTo>
                  <a:pt x="227" y="22"/>
                  <a:pt x="227" y="22"/>
                  <a:pt x="227" y="23"/>
                </a:cubicBezTo>
                <a:cubicBezTo>
                  <a:pt x="227" y="23"/>
                  <a:pt x="227" y="23"/>
                  <a:pt x="227" y="23"/>
                </a:cubicBezTo>
                <a:close/>
                <a:moveTo>
                  <a:pt x="228" y="17"/>
                </a:moveTo>
                <a:cubicBezTo>
                  <a:pt x="228" y="17"/>
                  <a:pt x="228" y="17"/>
                  <a:pt x="228" y="17"/>
                </a:cubicBezTo>
                <a:cubicBezTo>
                  <a:pt x="228" y="17"/>
                  <a:pt x="228" y="17"/>
                  <a:pt x="228" y="17"/>
                </a:cubicBezTo>
                <a:cubicBezTo>
                  <a:pt x="228" y="17"/>
                  <a:pt x="228" y="17"/>
                  <a:pt x="228" y="17"/>
                </a:cubicBezTo>
                <a:close/>
                <a:moveTo>
                  <a:pt x="228" y="16"/>
                </a:moveTo>
                <a:cubicBezTo>
                  <a:pt x="227" y="16"/>
                  <a:pt x="227" y="16"/>
                  <a:pt x="227" y="16"/>
                </a:cubicBezTo>
                <a:cubicBezTo>
                  <a:pt x="227" y="15"/>
                  <a:pt x="228" y="15"/>
                  <a:pt x="228" y="15"/>
                </a:cubicBezTo>
                <a:cubicBezTo>
                  <a:pt x="228" y="15"/>
                  <a:pt x="228" y="16"/>
                  <a:pt x="229" y="16"/>
                </a:cubicBezTo>
                <a:cubicBezTo>
                  <a:pt x="228" y="16"/>
                  <a:pt x="228" y="17"/>
                  <a:pt x="228" y="17"/>
                </a:cubicBezTo>
                <a:cubicBezTo>
                  <a:pt x="228" y="17"/>
                  <a:pt x="228" y="17"/>
                  <a:pt x="228" y="16"/>
                </a:cubicBezTo>
                <a:close/>
                <a:moveTo>
                  <a:pt x="229" y="18"/>
                </a:move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lose/>
                <a:moveTo>
                  <a:pt x="228" y="15"/>
                </a:moveTo>
                <a:cubicBezTo>
                  <a:pt x="229" y="15"/>
                  <a:pt x="229" y="14"/>
                  <a:pt x="230" y="14"/>
                </a:cubicBezTo>
                <a:cubicBezTo>
                  <a:pt x="230" y="14"/>
                  <a:pt x="230" y="15"/>
                  <a:pt x="231" y="15"/>
                </a:cubicBezTo>
                <a:cubicBezTo>
                  <a:pt x="230" y="15"/>
                  <a:pt x="230" y="16"/>
                  <a:pt x="229" y="16"/>
                </a:cubicBezTo>
                <a:cubicBezTo>
                  <a:pt x="229" y="15"/>
                  <a:pt x="229" y="15"/>
                  <a:pt x="228" y="15"/>
                </a:cubicBezTo>
                <a:close/>
                <a:moveTo>
                  <a:pt x="232" y="18"/>
                </a:moveTo>
                <a:cubicBezTo>
                  <a:pt x="231" y="18"/>
                  <a:pt x="231" y="18"/>
                  <a:pt x="231" y="18"/>
                </a:cubicBezTo>
                <a:cubicBezTo>
                  <a:pt x="231" y="18"/>
                  <a:pt x="231" y="17"/>
                  <a:pt x="230" y="17"/>
                </a:cubicBezTo>
                <a:cubicBezTo>
                  <a:pt x="231" y="17"/>
                  <a:pt x="231" y="16"/>
                  <a:pt x="231" y="16"/>
                </a:cubicBezTo>
                <a:cubicBezTo>
                  <a:pt x="231" y="17"/>
                  <a:pt x="232" y="17"/>
                  <a:pt x="232" y="18"/>
                </a:cubicBezTo>
                <a:cubicBezTo>
                  <a:pt x="232" y="18"/>
                  <a:pt x="232" y="18"/>
                  <a:pt x="232" y="18"/>
                </a:cubicBezTo>
                <a:close/>
                <a:moveTo>
                  <a:pt x="231" y="14"/>
                </a:moveTo>
                <a:cubicBezTo>
                  <a:pt x="232" y="13"/>
                  <a:pt x="233" y="13"/>
                  <a:pt x="233" y="13"/>
                </a:cubicBezTo>
                <a:cubicBezTo>
                  <a:pt x="233" y="13"/>
                  <a:pt x="233" y="13"/>
                  <a:pt x="234" y="14"/>
                </a:cubicBezTo>
                <a:cubicBezTo>
                  <a:pt x="233" y="14"/>
                  <a:pt x="232" y="14"/>
                  <a:pt x="232" y="14"/>
                </a:cubicBezTo>
                <a:cubicBezTo>
                  <a:pt x="232" y="14"/>
                  <a:pt x="231" y="14"/>
                  <a:pt x="231" y="14"/>
                </a:cubicBezTo>
                <a:close/>
                <a:moveTo>
                  <a:pt x="233" y="15"/>
                </a:moveTo>
                <a:cubicBezTo>
                  <a:pt x="233" y="15"/>
                  <a:pt x="234" y="15"/>
                  <a:pt x="234" y="14"/>
                </a:cubicBezTo>
                <a:cubicBezTo>
                  <a:pt x="234" y="15"/>
                  <a:pt x="234" y="15"/>
                  <a:pt x="235" y="15"/>
                </a:cubicBezTo>
                <a:cubicBezTo>
                  <a:pt x="234" y="15"/>
                  <a:pt x="234" y="15"/>
                  <a:pt x="234" y="15"/>
                </a:cubicBezTo>
                <a:cubicBezTo>
                  <a:pt x="234" y="15"/>
                  <a:pt x="234" y="15"/>
                  <a:pt x="235" y="15"/>
                </a:cubicBezTo>
                <a:cubicBezTo>
                  <a:pt x="235" y="16"/>
                  <a:pt x="235" y="16"/>
                  <a:pt x="235" y="16"/>
                </a:cubicBezTo>
                <a:cubicBezTo>
                  <a:pt x="234" y="16"/>
                  <a:pt x="234" y="16"/>
                  <a:pt x="234" y="17"/>
                </a:cubicBezTo>
                <a:cubicBezTo>
                  <a:pt x="233" y="16"/>
                  <a:pt x="233" y="16"/>
                  <a:pt x="233" y="15"/>
                </a:cubicBezTo>
                <a:close/>
                <a:moveTo>
                  <a:pt x="234" y="18"/>
                </a:moveTo>
                <a:cubicBezTo>
                  <a:pt x="235" y="18"/>
                  <a:pt x="235" y="17"/>
                  <a:pt x="235" y="17"/>
                </a:cubicBezTo>
                <a:cubicBezTo>
                  <a:pt x="235" y="17"/>
                  <a:pt x="235" y="18"/>
                  <a:pt x="235" y="18"/>
                </a:cubicBezTo>
                <a:cubicBezTo>
                  <a:pt x="235" y="18"/>
                  <a:pt x="235" y="18"/>
                  <a:pt x="235" y="18"/>
                </a:cubicBezTo>
                <a:cubicBezTo>
                  <a:pt x="235" y="18"/>
                  <a:pt x="235" y="18"/>
                  <a:pt x="234" y="18"/>
                </a:cubicBezTo>
                <a:close/>
                <a:moveTo>
                  <a:pt x="235" y="18"/>
                </a:moveTo>
                <a:cubicBezTo>
                  <a:pt x="235" y="18"/>
                  <a:pt x="235" y="18"/>
                  <a:pt x="235" y="18"/>
                </a:cubicBezTo>
                <a:cubicBezTo>
                  <a:pt x="235" y="18"/>
                  <a:pt x="235" y="18"/>
                  <a:pt x="235" y="18"/>
                </a:cubicBezTo>
                <a:cubicBezTo>
                  <a:pt x="235" y="18"/>
                  <a:pt x="235" y="18"/>
                  <a:pt x="235" y="18"/>
                </a:cubicBezTo>
                <a:cubicBezTo>
                  <a:pt x="235" y="18"/>
                  <a:pt x="235" y="18"/>
                  <a:pt x="235" y="18"/>
                </a:cubicBezTo>
                <a:close/>
                <a:moveTo>
                  <a:pt x="235" y="19"/>
                </a:moveTo>
                <a:cubicBezTo>
                  <a:pt x="235" y="19"/>
                  <a:pt x="235" y="18"/>
                  <a:pt x="235" y="18"/>
                </a:cubicBezTo>
                <a:cubicBezTo>
                  <a:pt x="235" y="18"/>
                  <a:pt x="235" y="19"/>
                  <a:pt x="235" y="19"/>
                </a:cubicBezTo>
                <a:cubicBezTo>
                  <a:pt x="235" y="19"/>
                  <a:pt x="235" y="19"/>
                  <a:pt x="235" y="19"/>
                </a:cubicBezTo>
                <a:close/>
                <a:moveTo>
                  <a:pt x="235" y="20"/>
                </a:moveTo>
                <a:cubicBezTo>
                  <a:pt x="235" y="20"/>
                  <a:pt x="235" y="20"/>
                  <a:pt x="235" y="19"/>
                </a:cubicBezTo>
                <a:cubicBezTo>
                  <a:pt x="235" y="19"/>
                  <a:pt x="235" y="19"/>
                  <a:pt x="235" y="19"/>
                </a:cubicBezTo>
                <a:cubicBezTo>
                  <a:pt x="235" y="19"/>
                  <a:pt x="235" y="20"/>
                  <a:pt x="235" y="20"/>
                </a:cubicBezTo>
                <a:cubicBezTo>
                  <a:pt x="235" y="20"/>
                  <a:pt x="235" y="20"/>
                  <a:pt x="235" y="20"/>
                </a:cubicBezTo>
                <a:close/>
                <a:moveTo>
                  <a:pt x="239" y="14"/>
                </a:moveTo>
                <a:cubicBezTo>
                  <a:pt x="239" y="13"/>
                  <a:pt x="239" y="13"/>
                  <a:pt x="239" y="13"/>
                </a:cubicBezTo>
                <a:cubicBezTo>
                  <a:pt x="239" y="13"/>
                  <a:pt x="239" y="13"/>
                  <a:pt x="239" y="13"/>
                </a:cubicBezTo>
                <a:cubicBezTo>
                  <a:pt x="239" y="13"/>
                  <a:pt x="239" y="13"/>
                  <a:pt x="239" y="14"/>
                </a:cubicBezTo>
                <a:close/>
                <a:moveTo>
                  <a:pt x="241" y="16"/>
                </a:moveTo>
                <a:cubicBezTo>
                  <a:pt x="241" y="16"/>
                  <a:pt x="241" y="16"/>
                  <a:pt x="241" y="16"/>
                </a:cubicBezTo>
                <a:cubicBezTo>
                  <a:pt x="240" y="16"/>
                  <a:pt x="240" y="16"/>
                  <a:pt x="240" y="16"/>
                </a:cubicBezTo>
                <a:cubicBezTo>
                  <a:pt x="240" y="15"/>
                  <a:pt x="240" y="15"/>
                  <a:pt x="240" y="14"/>
                </a:cubicBezTo>
                <a:cubicBezTo>
                  <a:pt x="240" y="14"/>
                  <a:pt x="240" y="14"/>
                  <a:pt x="240" y="14"/>
                </a:cubicBezTo>
                <a:cubicBezTo>
                  <a:pt x="241" y="14"/>
                  <a:pt x="241" y="14"/>
                  <a:pt x="242" y="15"/>
                </a:cubicBezTo>
                <a:cubicBezTo>
                  <a:pt x="242" y="15"/>
                  <a:pt x="241" y="16"/>
                  <a:pt x="241" y="16"/>
                </a:cubicBezTo>
                <a:close/>
                <a:moveTo>
                  <a:pt x="242" y="14"/>
                </a:moveTo>
                <a:cubicBezTo>
                  <a:pt x="242" y="14"/>
                  <a:pt x="241" y="14"/>
                  <a:pt x="241" y="13"/>
                </a:cubicBezTo>
                <a:cubicBezTo>
                  <a:pt x="241" y="13"/>
                  <a:pt x="242" y="13"/>
                  <a:pt x="242" y="13"/>
                </a:cubicBezTo>
                <a:cubicBezTo>
                  <a:pt x="242" y="13"/>
                  <a:pt x="242" y="14"/>
                  <a:pt x="242" y="14"/>
                </a:cubicBezTo>
                <a:close/>
                <a:moveTo>
                  <a:pt x="242" y="10"/>
                </a:moveTo>
                <a:cubicBezTo>
                  <a:pt x="242" y="11"/>
                  <a:pt x="242" y="11"/>
                  <a:pt x="242" y="12"/>
                </a:cubicBezTo>
                <a:cubicBezTo>
                  <a:pt x="241" y="13"/>
                  <a:pt x="241" y="13"/>
                  <a:pt x="240" y="13"/>
                </a:cubicBezTo>
                <a:cubicBezTo>
                  <a:pt x="240" y="13"/>
                  <a:pt x="239" y="13"/>
                  <a:pt x="239" y="13"/>
                </a:cubicBezTo>
                <a:cubicBezTo>
                  <a:pt x="239" y="13"/>
                  <a:pt x="239" y="13"/>
                  <a:pt x="239" y="13"/>
                </a:cubicBezTo>
                <a:cubicBezTo>
                  <a:pt x="240" y="12"/>
                  <a:pt x="241" y="12"/>
                  <a:pt x="241" y="12"/>
                </a:cubicBezTo>
                <a:cubicBezTo>
                  <a:pt x="240" y="12"/>
                  <a:pt x="240" y="12"/>
                  <a:pt x="239" y="13"/>
                </a:cubicBezTo>
                <a:cubicBezTo>
                  <a:pt x="239" y="12"/>
                  <a:pt x="238" y="12"/>
                  <a:pt x="238" y="11"/>
                </a:cubicBezTo>
                <a:cubicBezTo>
                  <a:pt x="239" y="11"/>
                  <a:pt x="241" y="10"/>
                  <a:pt x="242" y="10"/>
                </a:cubicBezTo>
                <a:close/>
                <a:moveTo>
                  <a:pt x="238" y="23"/>
                </a:moveTo>
                <a:cubicBezTo>
                  <a:pt x="238" y="23"/>
                  <a:pt x="238" y="23"/>
                  <a:pt x="238" y="23"/>
                </a:cubicBezTo>
                <a:cubicBezTo>
                  <a:pt x="238" y="23"/>
                  <a:pt x="238" y="23"/>
                  <a:pt x="238" y="23"/>
                </a:cubicBezTo>
                <a:cubicBezTo>
                  <a:pt x="238" y="23"/>
                  <a:pt x="238" y="23"/>
                  <a:pt x="238" y="23"/>
                </a:cubicBezTo>
                <a:cubicBezTo>
                  <a:pt x="238" y="23"/>
                  <a:pt x="238" y="23"/>
                  <a:pt x="238" y="23"/>
                </a:cubicBezTo>
                <a:cubicBezTo>
                  <a:pt x="238" y="23"/>
                  <a:pt x="238" y="23"/>
                  <a:pt x="238" y="23"/>
                </a:cubicBezTo>
                <a:close/>
                <a:moveTo>
                  <a:pt x="237" y="14"/>
                </a:moveTo>
                <a:cubicBezTo>
                  <a:pt x="237" y="14"/>
                  <a:pt x="237" y="14"/>
                  <a:pt x="236" y="14"/>
                </a:cubicBezTo>
                <a:cubicBezTo>
                  <a:pt x="236" y="14"/>
                  <a:pt x="236" y="14"/>
                  <a:pt x="236" y="14"/>
                </a:cubicBezTo>
                <a:cubicBezTo>
                  <a:pt x="236" y="13"/>
                  <a:pt x="237" y="13"/>
                  <a:pt x="237" y="13"/>
                </a:cubicBezTo>
                <a:cubicBezTo>
                  <a:pt x="237" y="14"/>
                  <a:pt x="237" y="14"/>
                  <a:pt x="237" y="14"/>
                </a:cubicBezTo>
                <a:close/>
                <a:moveTo>
                  <a:pt x="237" y="13"/>
                </a:moveTo>
                <a:cubicBezTo>
                  <a:pt x="237" y="13"/>
                  <a:pt x="236" y="13"/>
                  <a:pt x="236" y="13"/>
                </a:cubicBezTo>
                <a:cubicBezTo>
                  <a:pt x="236" y="13"/>
                  <a:pt x="236" y="13"/>
                  <a:pt x="236" y="13"/>
                </a:cubicBezTo>
                <a:cubicBezTo>
                  <a:pt x="236" y="13"/>
                  <a:pt x="236" y="13"/>
                  <a:pt x="237" y="12"/>
                </a:cubicBezTo>
                <a:cubicBezTo>
                  <a:pt x="237" y="12"/>
                  <a:pt x="237" y="12"/>
                  <a:pt x="237" y="12"/>
                </a:cubicBezTo>
                <a:cubicBezTo>
                  <a:pt x="237" y="13"/>
                  <a:pt x="237" y="13"/>
                  <a:pt x="237" y="13"/>
                </a:cubicBezTo>
                <a:close/>
                <a:moveTo>
                  <a:pt x="230" y="6"/>
                </a:moveTo>
                <a:cubicBezTo>
                  <a:pt x="234" y="8"/>
                  <a:pt x="236" y="10"/>
                  <a:pt x="237" y="12"/>
                </a:cubicBezTo>
                <a:cubicBezTo>
                  <a:pt x="236" y="12"/>
                  <a:pt x="236" y="12"/>
                  <a:pt x="236" y="12"/>
                </a:cubicBezTo>
                <a:cubicBezTo>
                  <a:pt x="236" y="12"/>
                  <a:pt x="236" y="12"/>
                  <a:pt x="236" y="12"/>
                </a:cubicBezTo>
                <a:cubicBezTo>
                  <a:pt x="236" y="12"/>
                  <a:pt x="236" y="12"/>
                  <a:pt x="236" y="12"/>
                </a:cubicBezTo>
                <a:cubicBezTo>
                  <a:pt x="236" y="12"/>
                  <a:pt x="236" y="12"/>
                  <a:pt x="235" y="13"/>
                </a:cubicBezTo>
                <a:cubicBezTo>
                  <a:pt x="234" y="11"/>
                  <a:pt x="231" y="9"/>
                  <a:pt x="228" y="7"/>
                </a:cubicBezTo>
                <a:cubicBezTo>
                  <a:pt x="229" y="6"/>
                  <a:pt x="229" y="6"/>
                  <a:pt x="230" y="6"/>
                </a:cubicBezTo>
                <a:close/>
                <a:moveTo>
                  <a:pt x="228" y="5"/>
                </a:moveTo>
                <a:cubicBezTo>
                  <a:pt x="229" y="5"/>
                  <a:pt x="229" y="5"/>
                  <a:pt x="229" y="5"/>
                </a:cubicBezTo>
                <a:cubicBezTo>
                  <a:pt x="228" y="6"/>
                  <a:pt x="228" y="6"/>
                  <a:pt x="227" y="6"/>
                </a:cubicBezTo>
                <a:cubicBezTo>
                  <a:pt x="227" y="6"/>
                  <a:pt x="227" y="6"/>
                  <a:pt x="226" y="5"/>
                </a:cubicBezTo>
                <a:cubicBezTo>
                  <a:pt x="227" y="5"/>
                  <a:pt x="228" y="5"/>
                  <a:pt x="228" y="5"/>
                </a:cubicBezTo>
                <a:close/>
                <a:moveTo>
                  <a:pt x="225" y="6"/>
                </a:moveTo>
                <a:cubicBezTo>
                  <a:pt x="226" y="6"/>
                  <a:pt x="226" y="6"/>
                  <a:pt x="227" y="6"/>
                </a:cubicBezTo>
                <a:cubicBezTo>
                  <a:pt x="224" y="8"/>
                  <a:pt x="222" y="9"/>
                  <a:pt x="221" y="10"/>
                </a:cubicBezTo>
                <a:cubicBezTo>
                  <a:pt x="220" y="10"/>
                  <a:pt x="220" y="9"/>
                  <a:pt x="219" y="9"/>
                </a:cubicBezTo>
                <a:cubicBezTo>
                  <a:pt x="221" y="7"/>
                  <a:pt x="223" y="6"/>
                  <a:pt x="225" y="6"/>
                </a:cubicBezTo>
                <a:close/>
                <a:moveTo>
                  <a:pt x="218" y="9"/>
                </a:moveTo>
                <a:cubicBezTo>
                  <a:pt x="219" y="10"/>
                  <a:pt x="220" y="10"/>
                  <a:pt x="220" y="11"/>
                </a:cubicBezTo>
                <a:cubicBezTo>
                  <a:pt x="219" y="11"/>
                  <a:pt x="219" y="12"/>
                  <a:pt x="218" y="12"/>
                </a:cubicBezTo>
                <a:cubicBezTo>
                  <a:pt x="218" y="12"/>
                  <a:pt x="217" y="11"/>
                  <a:pt x="217" y="11"/>
                </a:cubicBezTo>
                <a:cubicBezTo>
                  <a:pt x="217" y="10"/>
                  <a:pt x="218" y="10"/>
                  <a:pt x="218" y="9"/>
                </a:cubicBezTo>
                <a:close/>
                <a:moveTo>
                  <a:pt x="217" y="11"/>
                </a:moveTo>
                <a:cubicBezTo>
                  <a:pt x="217" y="11"/>
                  <a:pt x="218" y="12"/>
                  <a:pt x="218" y="12"/>
                </a:cubicBezTo>
                <a:cubicBezTo>
                  <a:pt x="217" y="13"/>
                  <a:pt x="216" y="14"/>
                  <a:pt x="215" y="15"/>
                </a:cubicBezTo>
                <a:cubicBezTo>
                  <a:pt x="215" y="15"/>
                  <a:pt x="215" y="15"/>
                  <a:pt x="215" y="15"/>
                </a:cubicBezTo>
                <a:cubicBezTo>
                  <a:pt x="215" y="13"/>
                  <a:pt x="216" y="12"/>
                  <a:pt x="217" y="11"/>
                </a:cubicBezTo>
                <a:close/>
                <a:moveTo>
                  <a:pt x="214" y="15"/>
                </a:moveTo>
                <a:cubicBezTo>
                  <a:pt x="214" y="16"/>
                  <a:pt x="215" y="16"/>
                  <a:pt x="215" y="16"/>
                </a:cubicBezTo>
                <a:cubicBezTo>
                  <a:pt x="214" y="17"/>
                  <a:pt x="214" y="17"/>
                  <a:pt x="214" y="17"/>
                </a:cubicBezTo>
                <a:cubicBezTo>
                  <a:pt x="214" y="17"/>
                  <a:pt x="214" y="16"/>
                  <a:pt x="214" y="15"/>
                </a:cubicBezTo>
                <a:close/>
                <a:moveTo>
                  <a:pt x="212" y="16"/>
                </a:moveTo>
                <a:cubicBezTo>
                  <a:pt x="212" y="16"/>
                  <a:pt x="212" y="16"/>
                  <a:pt x="212" y="16"/>
                </a:cubicBezTo>
                <a:cubicBezTo>
                  <a:pt x="212" y="15"/>
                  <a:pt x="212" y="15"/>
                  <a:pt x="212" y="15"/>
                </a:cubicBezTo>
                <a:cubicBezTo>
                  <a:pt x="212" y="15"/>
                  <a:pt x="212" y="15"/>
                  <a:pt x="212" y="15"/>
                </a:cubicBezTo>
                <a:cubicBezTo>
                  <a:pt x="212" y="15"/>
                  <a:pt x="212" y="15"/>
                  <a:pt x="212" y="16"/>
                </a:cubicBezTo>
                <a:close/>
                <a:moveTo>
                  <a:pt x="213" y="12"/>
                </a:moveTo>
                <a:cubicBezTo>
                  <a:pt x="213" y="13"/>
                  <a:pt x="213" y="13"/>
                  <a:pt x="213" y="13"/>
                </a:cubicBezTo>
                <a:cubicBezTo>
                  <a:pt x="213" y="13"/>
                  <a:pt x="213" y="13"/>
                  <a:pt x="212" y="13"/>
                </a:cubicBezTo>
                <a:cubicBezTo>
                  <a:pt x="212" y="13"/>
                  <a:pt x="212" y="13"/>
                  <a:pt x="212" y="13"/>
                </a:cubicBezTo>
                <a:cubicBezTo>
                  <a:pt x="212" y="13"/>
                  <a:pt x="213" y="12"/>
                  <a:pt x="213" y="12"/>
                </a:cubicBezTo>
                <a:close/>
                <a:moveTo>
                  <a:pt x="212" y="13"/>
                </a:moveTo>
                <a:cubicBezTo>
                  <a:pt x="212" y="13"/>
                  <a:pt x="212" y="14"/>
                  <a:pt x="212" y="14"/>
                </a:cubicBezTo>
                <a:cubicBezTo>
                  <a:pt x="212" y="13"/>
                  <a:pt x="212" y="13"/>
                  <a:pt x="212" y="13"/>
                </a:cubicBezTo>
                <a:cubicBezTo>
                  <a:pt x="212" y="13"/>
                  <a:pt x="212" y="13"/>
                  <a:pt x="212" y="13"/>
                </a:cubicBezTo>
                <a:close/>
                <a:moveTo>
                  <a:pt x="211" y="10"/>
                </a:moveTo>
                <a:cubicBezTo>
                  <a:pt x="212" y="11"/>
                  <a:pt x="212" y="11"/>
                  <a:pt x="213" y="11"/>
                </a:cubicBezTo>
                <a:cubicBezTo>
                  <a:pt x="212" y="11"/>
                  <a:pt x="212" y="11"/>
                  <a:pt x="211" y="12"/>
                </a:cubicBezTo>
                <a:cubicBezTo>
                  <a:pt x="211" y="11"/>
                  <a:pt x="211" y="11"/>
                  <a:pt x="211" y="10"/>
                </a:cubicBezTo>
                <a:cubicBezTo>
                  <a:pt x="211" y="10"/>
                  <a:pt x="211" y="10"/>
                  <a:pt x="211" y="10"/>
                </a:cubicBezTo>
                <a:close/>
                <a:moveTo>
                  <a:pt x="207" y="16"/>
                </a:moveTo>
                <a:cubicBezTo>
                  <a:pt x="207" y="16"/>
                  <a:pt x="207" y="15"/>
                  <a:pt x="207" y="15"/>
                </a:cubicBezTo>
                <a:cubicBezTo>
                  <a:pt x="207" y="15"/>
                  <a:pt x="207" y="15"/>
                  <a:pt x="207" y="15"/>
                </a:cubicBezTo>
                <a:cubicBezTo>
                  <a:pt x="208" y="15"/>
                  <a:pt x="208" y="15"/>
                  <a:pt x="208" y="15"/>
                </a:cubicBezTo>
                <a:cubicBezTo>
                  <a:pt x="208" y="16"/>
                  <a:pt x="207" y="16"/>
                  <a:pt x="207" y="16"/>
                </a:cubicBezTo>
                <a:close/>
                <a:moveTo>
                  <a:pt x="208" y="15"/>
                </a:moveTo>
                <a:cubicBezTo>
                  <a:pt x="208" y="15"/>
                  <a:pt x="207" y="14"/>
                  <a:pt x="207" y="14"/>
                </a:cubicBezTo>
                <a:cubicBezTo>
                  <a:pt x="207" y="14"/>
                  <a:pt x="208" y="14"/>
                  <a:pt x="208" y="14"/>
                </a:cubicBezTo>
                <a:cubicBezTo>
                  <a:pt x="208" y="14"/>
                  <a:pt x="208" y="14"/>
                  <a:pt x="208" y="14"/>
                </a:cubicBezTo>
                <a:cubicBezTo>
                  <a:pt x="208" y="14"/>
                  <a:pt x="208" y="15"/>
                  <a:pt x="208" y="15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lose/>
                <a:moveTo>
                  <a:pt x="209" y="12"/>
                </a:moveTo>
                <a:cubicBezTo>
                  <a:pt x="209" y="12"/>
                  <a:pt x="209" y="12"/>
                  <a:pt x="209" y="12"/>
                </a:cubicBezTo>
                <a:cubicBezTo>
                  <a:pt x="209" y="12"/>
                  <a:pt x="209" y="12"/>
                  <a:pt x="209" y="12"/>
                </a:cubicBezTo>
                <a:cubicBezTo>
                  <a:pt x="209" y="13"/>
                  <a:pt x="208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ubicBezTo>
                  <a:pt x="208" y="13"/>
                  <a:pt x="207" y="13"/>
                  <a:pt x="207" y="12"/>
                </a:cubicBezTo>
                <a:cubicBezTo>
                  <a:pt x="208" y="12"/>
                  <a:pt x="208" y="12"/>
                  <a:pt x="209" y="12"/>
                </a:cubicBezTo>
                <a:close/>
                <a:moveTo>
                  <a:pt x="207" y="13"/>
                </a:moveTo>
                <a:cubicBezTo>
                  <a:pt x="207" y="13"/>
                  <a:pt x="207" y="13"/>
                  <a:pt x="207" y="13"/>
                </a:cubicBezTo>
                <a:cubicBezTo>
                  <a:pt x="207" y="13"/>
                  <a:pt x="207" y="13"/>
                  <a:pt x="207" y="13"/>
                </a:cubicBezTo>
                <a:cubicBezTo>
                  <a:pt x="207" y="13"/>
                  <a:pt x="207" y="13"/>
                  <a:pt x="207" y="13"/>
                </a:cubicBezTo>
                <a:close/>
                <a:moveTo>
                  <a:pt x="201" y="21"/>
                </a:moveTo>
                <a:cubicBezTo>
                  <a:pt x="201" y="21"/>
                  <a:pt x="201" y="21"/>
                  <a:pt x="201" y="21"/>
                </a:cubicBezTo>
                <a:cubicBezTo>
                  <a:pt x="201" y="20"/>
                  <a:pt x="201" y="20"/>
                  <a:pt x="201" y="20"/>
                </a:cubicBezTo>
                <a:cubicBezTo>
                  <a:pt x="201" y="20"/>
                  <a:pt x="201" y="20"/>
                  <a:pt x="201" y="19"/>
                </a:cubicBezTo>
                <a:cubicBezTo>
                  <a:pt x="201" y="20"/>
                  <a:pt x="201" y="20"/>
                  <a:pt x="201" y="21"/>
                </a:cubicBezTo>
                <a:close/>
                <a:moveTo>
                  <a:pt x="204" y="21"/>
                </a:moveTo>
                <a:cubicBezTo>
                  <a:pt x="203" y="21"/>
                  <a:pt x="203" y="21"/>
                  <a:pt x="203" y="21"/>
                </a:cubicBezTo>
                <a:cubicBezTo>
                  <a:pt x="203" y="21"/>
                  <a:pt x="203" y="21"/>
                  <a:pt x="203" y="20"/>
                </a:cubicBezTo>
                <a:cubicBezTo>
                  <a:pt x="203" y="20"/>
                  <a:pt x="204" y="21"/>
                  <a:pt x="204" y="21"/>
                </a:cubicBezTo>
                <a:cubicBezTo>
                  <a:pt x="204" y="21"/>
                  <a:pt x="204" y="21"/>
                  <a:pt x="204" y="21"/>
                </a:cubicBezTo>
                <a:close/>
                <a:moveTo>
                  <a:pt x="205" y="17"/>
                </a:moveTo>
                <a:cubicBezTo>
                  <a:pt x="205" y="17"/>
                  <a:pt x="205" y="17"/>
                  <a:pt x="205" y="17"/>
                </a:cubicBezTo>
                <a:cubicBezTo>
                  <a:pt x="205" y="17"/>
                  <a:pt x="205" y="18"/>
                  <a:pt x="205" y="19"/>
                </a:cubicBezTo>
                <a:cubicBezTo>
                  <a:pt x="205" y="19"/>
                  <a:pt x="204" y="20"/>
                  <a:pt x="204" y="20"/>
                </a:cubicBezTo>
                <a:cubicBezTo>
                  <a:pt x="204" y="20"/>
                  <a:pt x="204" y="20"/>
                  <a:pt x="203" y="20"/>
                </a:cubicBezTo>
                <a:cubicBezTo>
                  <a:pt x="204" y="19"/>
                  <a:pt x="204" y="18"/>
                  <a:pt x="205" y="17"/>
                </a:cubicBezTo>
                <a:close/>
                <a:moveTo>
                  <a:pt x="204" y="16"/>
                </a:moveTo>
                <a:cubicBezTo>
                  <a:pt x="203" y="16"/>
                  <a:pt x="203" y="17"/>
                  <a:pt x="202" y="18"/>
                </a:cubicBezTo>
                <a:cubicBezTo>
                  <a:pt x="202" y="18"/>
                  <a:pt x="202" y="18"/>
                  <a:pt x="201" y="18"/>
                </a:cubicBezTo>
                <a:cubicBezTo>
                  <a:pt x="201" y="18"/>
                  <a:pt x="201" y="18"/>
                  <a:pt x="201" y="18"/>
                </a:cubicBezTo>
                <a:cubicBezTo>
                  <a:pt x="201" y="18"/>
                  <a:pt x="200" y="17"/>
                  <a:pt x="200" y="17"/>
                </a:cubicBezTo>
                <a:cubicBezTo>
                  <a:pt x="202" y="16"/>
                  <a:pt x="203" y="16"/>
                  <a:pt x="204" y="16"/>
                </a:cubicBezTo>
                <a:close/>
                <a:moveTo>
                  <a:pt x="178" y="21"/>
                </a:moveTo>
                <a:cubicBezTo>
                  <a:pt x="178" y="21"/>
                  <a:pt x="178" y="20"/>
                  <a:pt x="178" y="20"/>
                </a:cubicBezTo>
                <a:cubicBezTo>
                  <a:pt x="178" y="20"/>
                  <a:pt x="178" y="20"/>
                  <a:pt x="178" y="20"/>
                </a:cubicBezTo>
                <a:cubicBezTo>
                  <a:pt x="178" y="21"/>
                  <a:pt x="178" y="21"/>
                  <a:pt x="178" y="21"/>
                </a:cubicBezTo>
                <a:close/>
                <a:moveTo>
                  <a:pt x="179" y="19"/>
                </a:moveTo>
                <a:cubicBezTo>
                  <a:pt x="179" y="19"/>
                  <a:pt x="178" y="19"/>
                  <a:pt x="178" y="19"/>
                </a:cubicBezTo>
                <a:cubicBezTo>
                  <a:pt x="178" y="19"/>
                  <a:pt x="178" y="19"/>
                  <a:pt x="178" y="19"/>
                </a:cubicBezTo>
                <a:cubicBezTo>
                  <a:pt x="178" y="19"/>
                  <a:pt x="178" y="19"/>
                  <a:pt x="178" y="19"/>
                </a:cubicBezTo>
                <a:cubicBezTo>
                  <a:pt x="179" y="19"/>
                  <a:pt x="179" y="19"/>
                  <a:pt x="179" y="19"/>
                </a:cubicBezTo>
                <a:cubicBezTo>
                  <a:pt x="179" y="19"/>
                  <a:pt x="179" y="19"/>
                  <a:pt x="179" y="19"/>
                </a:cubicBezTo>
                <a:close/>
                <a:moveTo>
                  <a:pt x="179" y="19"/>
                </a:moveTo>
                <a:cubicBezTo>
                  <a:pt x="179" y="19"/>
                  <a:pt x="179" y="19"/>
                  <a:pt x="179" y="19"/>
                </a:cubicBezTo>
                <a:cubicBezTo>
                  <a:pt x="179" y="19"/>
                  <a:pt x="179" y="19"/>
                  <a:pt x="179" y="19"/>
                </a:cubicBezTo>
                <a:cubicBezTo>
                  <a:pt x="179" y="19"/>
                  <a:pt x="179" y="19"/>
                  <a:pt x="179" y="19"/>
                </a:cubicBezTo>
                <a:close/>
                <a:moveTo>
                  <a:pt x="179" y="19"/>
                </a:moveTo>
                <a:cubicBezTo>
                  <a:pt x="179" y="19"/>
                  <a:pt x="179" y="19"/>
                  <a:pt x="179" y="19"/>
                </a:cubicBezTo>
                <a:cubicBezTo>
                  <a:pt x="178" y="19"/>
                  <a:pt x="178" y="19"/>
                  <a:pt x="178" y="19"/>
                </a:cubicBezTo>
                <a:cubicBezTo>
                  <a:pt x="178" y="19"/>
                  <a:pt x="178" y="18"/>
                  <a:pt x="178" y="18"/>
                </a:cubicBezTo>
                <a:cubicBezTo>
                  <a:pt x="178" y="18"/>
                  <a:pt x="179" y="18"/>
                  <a:pt x="179" y="19"/>
                </a:cubicBezTo>
                <a:cubicBezTo>
                  <a:pt x="179" y="19"/>
                  <a:pt x="179" y="19"/>
                  <a:pt x="179" y="19"/>
                </a:cubicBezTo>
                <a:close/>
                <a:moveTo>
                  <a:pt x="184" y="22"/>
                </a:moveTo>
                <a:cubicBezTo>
                  <a:pt x="184" y="22"/>
                  <a:pt x="184" y="22"/>
                  <a:pt x="184" y="22"/>
                </a:cubicBezTo>
                <a:cubicBezTo>
                  <a:pt x="184" y="22"/>
                  <a:pt x="184" y="22"/>
                  <a:pt x="184" y="22"/>
                </a:cubicBezTo>
                <a:cubicBezTo>
                  <a:pt x="184" y="22"/>
                  <a:pt x="184" y="22"/>
                  <a:pt x="184" y="22"/>
                </a:cubicBezTo>
                <a:cubicBezTo>
                  <a:pt x="184" y="22"/>
                  <a:pt x="184" y="22"/>
                  <a:pt x="184" y="22"/>
                </a:cubicBezTo>
                <a:close/>
                <a:moveTo>
                  <a:pt x="186" y="21"/>
                </a:moveTo>
                <a:cubicBezTo>
                  <a:pt x="185" y="20"/>
                  <a:pt x="185" y="20"/>
                  <a:pt x="185" y="20"/>
                </a:cubicBezTo>
                <a:cubicBezTo>
                  <a:pt x="185" y="20"/>
                  <a:pt x="185" y="20"/>
                  <a:pt x="185" y="19"/>
                </a:cubicBezTo>
                <a:cubicBezTo>
                  <a:pt x="185" y="20"/>
                  <a:pt x="185" y="20"/>
                  <a:pt x="186" y="21"/>
                </a:cubicBezTo>
                <a:cubicBezTo>
                  <a:pt x="186" y="21"/>
                  <a:pt x="186" y="21"/>
                  <a:pt x="186" y="21"/>
                </a:cubicBezTo>
                <a:close/>
                <a:moveTo>
                  <a:pt x="187" y="19"/>
                </a:moveTo>
                <a:cubicBezTo>
                  <a:pt x="186" y="19"/>
                  <a:pt x="186" y="19"/>
                  <a:pt x="186" y="19"/>
                </a:cubicBezTo>
                <a:cubicBezTo>
                  <a:pt x="186" y="19"/>
                  <a:pt x="186" y="19"/>
                  <a:pt x="187" y="19"/>
                </a:cubicBezTo>
                <a:cubicBezTo>
                  <a:pt x="187" y="19"/>
                  <a:pt x="187" y="19"/>
                  <a:pt x="187" y="19"/>
                </a:cubicBezTo>
                <a:close/>
                <a:moveTo>
                  <a:pt x="187" y="19"/>
                </a:moveTo>
                <a:cubicBezTo>
                  <a:pt x="186" y="19"/>
                  <a:pt x="186" y="19"/>
                  <a:pt x="186" y="19"/>
                </a:cubicBezTo>
                <a:cubicBezTo>
                  <a:pt x="186" y="18"/>
                  <a:pt x="186" y="18"/>
                  <a:pt x="187" y="17"/>
                </a:cubicBezTo>
                <a:cubicBezTo>
                  <a:pt x="187" y="18"/>
                  <a:pt x="187" y="18"/>
                  <a:pt x="188" y="19"/>
                </a:cubicBezTo>
                <a:cubicBezTo>
                  <a:pt x="187" y="19"/>
                  <a:pt x="187" y="19"/>
                  <a:pt x="187" y="19"/>
                </a:cubicBezTo>
                <a:close/>
                <a:moveTo>
                  <a:pt x="189" y="18"/>
                </a:moveTo>
                <a:cubicBezTo>
                  <a:pt x="188" y="17"/>
                  <a:pt x="188" y="17"/>
                  <a:pt x="187" y="17"/>
                </a:cubicBezTo>
                <a:cubicBezTo>
                  <a:pt x="188" y="16"/>
                  <a:pt x="188" y="16"/>
                  <a:pt x="189" y="15"/>
                </a:cubicBezTo>
                <a:cubicBezTo>
                  <a:pt x="189" y="16"/>
                  <a:pt x="190" y="16"/>
                  <a:pt x="190" y="17"/>
                </a:cubicBezTo>
                <a:cubicBezTo>
                  <a:pt x="190" y="17"/>
                  <a:pt x="189" y="18"/>
                  <a:pt x="189" y="18"/>
                </a:cubicBezTo>
                <a:close/>
                <a:moveTo>
                  <a:pt x="189" y="20"/>
                </a:moveTo>
                <a:cubicBezTo>
                  <a:pt x="189" y="20"/>
                  <a:pt x="188" y="20"/>
                  <a:pt x="188" y="20"/>
                </a:cubicBezTo>
                <a:cubicBezTo>
                  <a:pt x="188" y="20"/>
                  <a:pt x="188" y="20"/>
                  <a:pt x="188" y="20"/>
                </a:cubicBezTo>
                <a:cubicBezTo>
                  <a:pt x="189" y="20"/>
                  <a:pt x="189" y="20"/>
                  <a:pt x="189" y="20"/>
                </a:cubicBezTo>
                <a:close/>
                <a:moveTo>
                  <a:pt x="188" y="21"/>
                </a:moveTo>
                <a:cubicBezTo>
                  <a:pt x="188" y="21"/>
                  <a:pt x="188" y="21"/>
                  <a:pt x="188" y="21"/>
                </a:cubicBezTo>
                <a:cubicBezTo>
                  <a:pt x="188" y="20"/>
                  <a:pt x="188" y="20"/>
                  <a:pt x="188" y="20"/>
                </a:cubicBezTo>
                <a:cubicBezTo>
                  <a:pt x="188" y="20"/>
                  <a:pt x="188" y="21"/>
                  <a:pt x="189" y="21"/>
                </a:cubicBezTo>
                <a:cubicBezTo>
                  <a:pt x="189" y="21"/>
                  <a:pt x="188" y="21"/>
                  <a:pt x="188" y="21"/>
                </a:cubicBezTo>
                <a:close/>
                <a:moveTo>
                  <a:pt x="189" y="19"/>
                </a:moveTo>
                <a:cubicBezTo>
                  <a:pt x="190" y="18"/>
                  <a:pt x="190" y="18"/>
                  <a:pt x="191" y="17"/>
                </a:cubicBezTo>
                <a:cubicBezTo>
                  <a:pt x="191" y="18"/>
                  <a:pt x="191" y="18"/>
                  <a:pt x="191" y="19"/>
                </a:cubicBezTo>
                <a:cubicBezTo>
                  <a:pt x="191" y="19"/>
                  <a:pt x="191" y="19"/>
                  <a:pt x="190" y="20"/>
                </a:cubicBezTo>
                <a:cubicBezTo>
                  <a:pt x="190" y="19"/>
                  <a:pt x="190" y="19"/>
                  <a:pt x="189" y="19"/>
                </a:cubicBezTo>
                <a:close/>
                <a:moveTo>
                  <a:pt x="190" y="15"/>
                </a:moveTo>
                <a:cubicBezTo>
                  <a:pt x="191" y="15"/>
                  <a:pt x="191" y="15"/>
                  <a:pt x="192" y="16"/>
                </a:cubicBezTo>
                <a:cubicBezTo>
                  <a:pt x="192" y="16"/>
                  <a:pt x="192" y="16"/>
                  <a:pt x="192" y="16"/>
                </a:cubicBezTo>
                <a:cubicBezTo>
                  <a:pt x="191" y="16"/>
                  <a:pt x="191" y="15"/>
                  <a:pt x="190" y="15"/>
                </a:cubicBezTo>
                <a:close/>
                <a:moveTo>
                  <a:pt x="192" y="21"/>
                </a:moveTo>
                <a:cubicBezTo>
                  <a:pt x="191" y="21"/>
                  <a:pt x="191" y="20"/>
                  <a:pt x="191" y="20"/>
                </a:cubicBezTo>
                <a:cubicBezTo>
                  <a:pt x="191" y="20"/>
                  <a:pt x="191" y="19"/>
                  <a:pt x="192" y="19"/>
                </a:cubicBezTo>
                <a:cubicBezTo>
                  <a:pt x="192" y="20"/>
                  <a:pt x="192" y="20"/>
                  <a:pt x="192" y="21"/>
                </a:cubicBezTo>
                <a:cubicBezTo>
                  <a:pt x="192" y="21"/>
                  <a:pt x="192" y="21"/>
                  <a:pt x="192" y="21"/>
                </a:cubicBezTo>
                <a:close/>
                <a:moveTo>
                  <a:pt x="193" y="18"/>
                </a:moveTo>
                <a:cubicBezTo>
                  <a:pt x="194" y="18"/>
                  <a:pt x="194" y="18"/>
                  <a:pt x="194" y="18"/>
                </a:cubicBezTo>
                <a:cubicBezTo>
                  <a:pt x="194" y="18"/>
                  <a:pt x="193" y="18"/>
                  <a:pt x="193" y="18"/>
                </a:cubicBezTo>
                <a:cubicBezTo>
                  <a:pt x="193" y="17"/>
                  <a:pt x="192" y="17"/>
                  <a:pt x="192" y="16"/>
                </a:cubicBezTo>
                <a:cubicBezTo>
                  <a:pt x="192" y="16"/>
                  <a:pt x="192" y="16"/>
                  <a:pt x="192" y="16"/>
                </a:cubicBezTo>
                <a:cubicBezTo>
                  <a:pt x="193" y="16"/>
                  <a:pt x="193" y="17"/>
                  <a:pt x="194" y="17"/>
                </a:cubicBezTo>
                <a:cubicBezTo>
                  <a:pt x="194" y="18"/>
                  <a:pt x="194" y="19"/>
                  <a:pt x="194" y="19"/>
                </a:cubicBezTo>
                <a:cubicBezTo>
                  <a:pt x="194" y="19"/>
                  <a:pt x="194" y="18"/>
                  <a:pt x="193" y="18"/>
                </a:cubicBezTo>
                <a:close/>
                <a:moveTo>
                  <a:pt x="193" y="16"/>
                </a:moveTo>
                <a:cubicBezTo>
                  <a:pt x="193" y="16"/>
                  <a:pt x="193" y="15"/>
                  <a:pt x="193" y="15"/>
                </a:cubicBezTo>
                <a:cubicBezTo>
                  <a:pt x="193" y="16"/>
                  <a:pt x="194" y="16"/>
                  <a:pt x="194" y="16"/>
                </a:cubicBezTo>
                <a:cubicBezTo>
                  <a:pt x="193" y="16"/>
                  <a:pt x="193" y="16"/>
                  <a:pt x="193" y="16"/>
                </a:cubicBezTo>
                <a:close/>
                <a:moveTo>
                  <a:pt x="197" y="21"/>
                </a:moveTo>
                <a:cubicBezTo>
                  <a:pt x="197" y="20"/>
                  <a:pt x="197" y="20"/>
                  <a:pt x="197" y="19"/>
                </a:cubicBezTo>
                <a:cubicBezTo>
                  <a:pt x="197" y="19"/>
                  <a:pt x="197" y="19"/>
                  <a:pt x="197" y="19"/>
                </a:cubicBezTo>
                <a:cubicBezTo>
                  <a:pt x="197" y="19"/>
                  <a:pt x="198" y="19"/>
                  <a:pt x="198" y="20"/>
                </a:cubicBezTo>
                <a:cubicBezTo>
                  <a:pt x="198" y="20"/>
                  <a:pt x="197" y="21"/>
                  <a:pt x="197" y="21"/>
                </a:cubicBezTo>
                <a:close/>
                <a:moveTo>
                  <a:pt x="198" y="19"/>
                </a:moveTo>
                <a:cubicBezTo>
                  <a:pt x="198" y="19"/>
                  <a:pt x="198" y="19"/>
                  <a:pt x="198" y="18"/>
                </a:cubicBezTo>
                <a:cubicBezTo>
                  <a:pt x="198" y="18"/>
                  <a:pt x="198" y="18"/>
                  <a:pt x="199" y="18"/>
                </a:cubicBezTo>
                <a:cubicBezTo>
                  <a:pt x="198" y="18"/>
                  <a:pt x="198" y="19"/>
                  <a:pt x="198" y="19"/>
                </a:cubicBezTo>
                <a:close/>
                <a:moveTo>
                  <a:pt x="195" y="11"/>
                </a:moveTo>
                <a:cubicBezTo>
                  <a:pt x="198" y="13"/>
                  <a:pt x="199" y="15"/>
                  <a:pt x="199" y="17"/>
                </a:cubicBezTo>
                <a:cubicBezTo>
                  <a:pt x="197" y="16"/>
                  <a:pt x="196" y="16"/>
                  <a:pt x="196" y="16"/>
                </a:cubicBezTo>
                <a:cubicBezTo>
                  <a:pt x="197" y="17"/>
                  <a:pt x="198" y="17"/>
                  <a:pt x="198" y="17"/>
                </a:cubicBezTo>
                <a:cubicBezTo>
                  <a:pt x="198" y="17"/>
                  <a:pt x="197" y="18"/>
                  <a:pt x="197" y="18"/>
                </a:cubicBezTo>
                <a:cubicBezTo>
                  <a:pt x="197" y="18"/>
                  <a:pt x="196" y="18"/>
                  <a:pt x="196" y="17"/>
                </a:cubicBezTo>
                <a:cubicBezTo>
                  <a:pt x="195" y="15"/>
                  <a:pt x="193" y="14"/>
                  <a:pt x="192" y="13"/>
                </a:cubicBezTo>
                <a:cubicBezTo>
                  <a:pt x="193" y="12"/>
                  <a:pt x="194" y="11"/>
                  <a:pt x="195" y="11"/>
                </a:cubicBezTo>
                <a:close/>
                <a:moveTo>
                  <a:pt x="191" y="13"/>
                </a:moveTo>
                <a:cubicBezTo>
                  <a:pt x="192" y="14"/>
                  <a:pt x="193" y="15"/>
                  <a:pt x="193" y="15"/>
                </a:cubicBezTo>
                <a:cubicBezTo>
                  <a:pt x="193" y="15"/>
                  <a:pt x="193" y="16"/>
                  <a:pt x="192" y="16"/>
                </a:cubicBezTo>
                <a:cubicBezTo>
                  <a:pt x="191" y="15"/>
                  <a:pt x="191" y="15"/>
                  <a:pt x="190" y="14"/>
                </a:cubicBezTo>
                <a:cubicBezTo>
                  <a:pt x="190" y="14"/>
                  <a:pt x="190" y="14"/>
                  <a:pt x="190" y="14"/>
                </a:cubicBezTo>
                <a:cubicBezTo>
                  <a:pt x="190" y="14"/>
                  <a:pt x="191" y="14"/>
                  <a:pt x="191" y="13"/>
                </a:cubicBezTo>
                <a:close/>
                <a:moveTo>
                  <a:pt x="189" y="12"/>
                </a:moveTo>
                <a:cubicBezTo>
                  <a:pt x="190" y="12"/>
                  <a:pt x="190" y="13"/>
                  <a:pt x="190" y="13"/>
                </a:cubicBezTo>
                <a:cubicBezTo>
                  <a:pt x="190" y="13"/>
                  <a:pt x="189" y="13"/>
                  <a:pt x="189" y="14"/>
                </a:cubicBezTo>
                <a:cubicBezTo>
                  <a:pt x="188" y="13"/>
                  <a:pt x="188" y="13"/>
                  <a:pt x="187" y="13"/>
                </a:cubicBezTo>
                <a:cubicBezTo>
                  <a:pt x="188" y="13"/>
                  <a:pt x="189" y="12"/>
                  <a:pt x="189" y="12"/>
                </a:cubicBezTo>
                <a:close/>
                <a:moveTo>
                  <a:pt x="186" y="13"/>
                </a:moveTo>
                <a:cubicBezTo>
                  <a:pt x="187" y="14"/>
                  <a:pt x="187" y="14"/>
                  <a:pt x="188" y="14"/>
                </a:cubicBezTo>
                <a:cubicBezTo>
                  <a:pt x="187" y="15"/>
                  <a:pt x="186" y="15"/>
                  <a:pt x="186" y="16"/>
                </a:cubicBezTo>
                <a:cubicBezTo>
                  <a:pt x="185" y="16"/>
                  <a:pt x="185" y="15"/>
                  <a:pt x="184" y="15"/>
                </a:cubicBezTo>
                <a:cubicBezTo>
                  <a:pt x="185" y="14"/>
                  <a:pt x="186" y="14"/>
                  <a:pt x="186" y="13"/>
                </a:cubicBezTo>
                <a:close/>
                <a:moveTo>
                  <a:pt x="184" y="15"/>
                </a:moveTo>
                <a:cubicBezTo>
                  <a:pt x="184" y="15"/>
                  <a:pt x="185" y="16"/>
                  <a:pt x="185" y="16"/>
                </a:cubicBezTo>
                <a:cubicBezTo>
                  <a:pt x="185" y="17"/>
                  <a:pt x="184" y="17"/>
                  <a:pt x="184" y="18"/>
                </a:cubicBezTo>
                <a:cubicBezTo>
                  <a:pt x="183" y="17"/>
                  <a:pt x="183" y="17"/>
                  <a:pt x="182" y="17"/>
                </a:cubicBezTo>
                <a:cubicBezTo>
                  <a:pt x="183" y="16"/>
                  <a:pt x="183" y="16"/>
                  <a:pt x="184" y="15"/>
                </a:cubicBezTo>
                <a:close/>
                <a:moveTo>
                  <a:pt x="182" y="17"/>
                </a:moveTo>
                <a:cubicBezTo>
                  <a:pt x="183" y="17"/>
                  <a:pt x="183" y="18"/>
                  <a:pt x="184" y="18"/>
                </a:cubicBezTo>
                <a:cubicBezTo>
                  <a:pt x="183" y="18"/>
                  <a:pt x="183" y="18"/>
                  <a:pt x="183" y="18"/>
                </a:cubicBezTo>
                <a:cubicBezTo>
                  <a:pt x="183" y="18"/>
                  <a:pt x="183" y="18"/>
                  <a:pt x="182" y="17"/>
                </a:cubicBezTo>
                <a:cubicBezTo>
                  <a:pt x="182" y="17"/>
                  <a:pt x="182" y="17"/>
                  <a:pt x="182" y="17"/>
                </a:cubicBezTo>
                <a:close/>
                <a:moveTo>
                  <a:pt x="182" y="18"/>
                </a:moveTo>
                <a:cubicBezTo>
                  <a:pt x="182" y="19"/>
                  <a:pt x="182" y="19"/>
                  <a:pt x="182" y="19"/>
                </a:cubicBezTo>
                <a:cubicBezTo>
                  <a:pt x="182" y="19"/>
                  <a:pt x="182" y="20"/>
                  <a:pt x="182" y="20"/>
                </a:cubicBezTo>
                <a:cubicBezTo>
                  <a:pt x="182" y="20"/>
                  <a:pt x="181" y="19"/>
                  <a:pt x="181" y="19"/>
                </a:cubicBezTo>
                <a:cubicBezTo>
                  <a:pt x="181" y="19"/>
                  <a:pt x="181" y="19"/>
                  <a:pt x="182" y="18"/>
                </a:cubicBezTo>
                <a:close/>
                <a:moveTo>
                  <a:pt x="181" y="20"/>
                </a:moveTo>
                <a:cubicBezTo>
                  <a:pt x="181" y="20"/>
                  <a:pt x="182" y="20"/>
                  <a:pt x="182" y="20"/>
                </a:cubicBezTo>
                <a:cubicBezTo>
                  <a:pt x="182" y="20"/>
                  <a:pt x="181" y="21"/>
                  <a:pt x="181" y="21"/>
                </a:cubicBezTo>
                <a:cubicBezTo>
                  <a:pt x="181" y="21"/>
                  <a:pt x="181" y="21"/>
                  <a:pt x="181" y="21"/>
                </a:cubicBezTo>
                <a:cubicBezTo>
                  <a:pt x="181" y="20"/>
                  <a:pt x="181" y="20"/>
                  <a:pt x="181" y="20"/>
                </a:cubicBezTo>
                <a:close/>
                <a:moveTo>
                  <a:pt x="180" y="17"/>
                </a:moveTo>
                <a:cubicBezTo>
                  <a:pt x="180" y="17"/>
                  <a:pt x="179" y="18"/>
                  <a:pt x="179" y="19"/>
                </a:cubicBezTo>
                <a:cubicBezTo>
                  <a:pt x="179" y="18"/>
                  <a:pt x="179" y="18"/>
                  <a:pt x="178" y="18"/>
                </a:cubicBezTo>
                <a:cubicBezTo>
                  <a:pt x="178" y="18"/>
                  <a:pt x="178" y="17"/>
                  <a:pt x="178" y="16"/>
                </a:cubicBezTo>
                <a:cubicBezTo>
                  <a:pt x="178" y="16"/>
                  <a:pt x="178" y="16"/>
                  <a:pt x="179" y="16"/>
                </a:cubicBezTo>
                <a:cubicBezTo>
                  <a:pt x="179" y="16"/>
                  <a:pt x="180" y="17"/>
                  <a:pt x="180" y="17"/>
                </a:cubicBezTo>
                <a:close/>
                <a:moveTo>
                  <a:pt x="179" y="16"/>
                </a:moveTo>
                <a:cubicBezTo>
                  <a:pt x="178" y="16"/>
                  <a:pt x="178" y="16"/>
                  <a:pt x="177" y="16"/>
                </a:cubicBezTo>
                <a:cubicBezTo>
                  <a:pt x="177" y="15"/>
                  <a:pt x="177" y="15"/>
                  <a:pt x="176" y="14"/>
                </a:cubicBezTo>
                <a:cubicBezTo>
                  <a:pt x="177" y="15"/>
                  <a:pt x="178" y="15"/>
                  <a:pt x="179" y="16"/>
                </a:cubicBezTo>
                <a:close/>
                <a:moveTo>
                  <a:pt x="176" y="17"/>
                </a:moveTo>
                <a:cubicBezTo>
                  <a:pt x="176" y="17"/>
                  <a:pt x="176" y="18"/>
                  <a:pt x="176" y="18"/>
                </a:cubicBezTo>
                <a:cubicBezTo>
                  <a:pt x="176" y="18"/>
                  <a:pt x="175" y="18"/>
                  <a:pt x="175" y="18"/>
                </a:cubicBezTo>
                <a:cubicBezTo>
                  <a:pt x="175" y="18"/>
                  <a:pt x="176" y="17"/>
                  <a:pt x="176" y="17"/>
                </a:cubicBezTo>
                <a:close/>
                <a:moveTo>
                  <a:pt x="174" y="18"/>
                </a:moveTo>
                <a:cubicBezTo>
                  <a:pt x="175" y="18"/>
                  <a:pt x="175" y="18"/>
                  <a:pt x="176" y="19"/>
                </a:cubicBezTo>
                <a:cubicBezTo>
                  <a:pt x="176" y="19"/>
                  <a:pt x="175" y="20"/>
                  <a:pt x="175" y="20"/>
                </a:cubicBezTo>
                <a:cubicBezTo>
                  <a:pt x="175" y="20"/>
                  <a:pt x="175" y="20"/>
                  <a:pt x="175" y="20"/>
                </a:cubicBezTo>
                <a:cubicBezTo>
                  <a:pt x="175" y="20"/>
                  <a:pt x="175" y="20"/>
                  <a:pt x="174" y="20"/>
                </a:cubicBezTo>
                <a:cubicBezTo>
                  <a:pt x="174" y="20"/>
                  <a:pt x="174" y="19"/>
                  <a:pt x="174" y="18"/>
                </a:cubicBezTo>
                <a:cubicBezTo>
                  <a:pt x="174" y="18"/>
                  <a:pt x="174" y="18"/>
                  <a:pt x="174" y="18"/>
                </a:cubicBezTo>
                <a:close/>
                <a:moveTo>
                  <a:pt x="149" y="19"/>
                </a:moveTo>
                <a:cubicBezTo>
                  <a:pt x="149" y="20"/>
                  <a:pt x="149" y="20"/>
                  <a:pt x="149" y="20"/>
                </a:cubicBezTo>
                <a:cubicBezTo>
                  <a:pt x="149" y="19"/>
                  <a:pt x="149" y="19"/>
                  <a:pt x="149" y="19"/>
                </a:cubicBezTo>
                <a:cubicBezTo>
                  <a:pt x="149" y="19"/>
                  <a:pt x="149" y="19"/>
                  <a:pt x="150" y="19"/>
                </a:cubicBezTo>
                <a:cubicBezTo>
                  <a:pt x="150" y="19"/>
                  <a:pt x="149" y="19"/>
                  <a:pt x="149" y="19"/>
                </a:cubicBezTo>
                <a:close/>
                <a:moveTo>
                  <a:pt x="155" y="23"/>
                </a:moveTo>
                <a:cubicBezTo>
                  <a:pt x="155" y="23"/>
                  <a:pt x="154" y="23"/>
                  <a:pt x="154" y="23"/>
                </a:cubicBezTo>
                <a:cubicBezTo>
                  <a:pt x="154" y="23"/>
                  <a:pt x="154" y="23"/>
                  <a:pt x="154" y="23"/>
                </a:cubicBezTo>
                <a:cubicBezTo>
                  <a:pt x="155" y="22"/>
                  <a:pt x="155" y="22"/>
                  <a:pt x="155" y="22"/>
                </a:cubicBezTo>
                <a:cubicBezTo>
                  <a:pt x="155" y="22"/>
                  <a:pt x="155" y="23"/>
                  <a:pt x="155" y="23"/>
                </a:cubicBezTo>
                <a:close/>
                <a:moveTo>
                  <a:pt x="155" y="22"/>
                </a:moveTo>
                <a:cubicBezTo>
                  <a:pt x="155" y="22"/>
                  <a:pt x="155" y="22"/>
                  <a:pt x="154" y="22"/>
                </a:cubicBezTo>
                <a:cubicBezTo>
                  <a:pt x="155" y="22"/>
                  <a:pt x="155" y="21"/>
                  <a:pt x="155" y="21"/>
                </a:cubicBezTo>
                <a:cubicBezTo>
                  <a:pt x="155" y="21"/>
                  <a:pt x="155" y="21"/>
                  <a:pt x="155" y="22"/>
                </a:cubicBezTo>
                <a:cubicBezTo>
                  <a:pt x="155" y="22"/>
                  <a:pt x="155" y="22"/>
                  <a:pt x="155" y="22"/>
                </a:cubicBezTo>
                <a:close/>
                <a:moveTo>
                  <a:pt x="154" y="17"/>
                </a:moveTo>
                <a:cubicBezTo>
                  <a:pt x="155" y="17"/>
                  <a:pt x="156" y="16"/>
                  <a:pt x="156" y="16"/>
                </a:cubicBezTo>
                <a:cubicBezTo>
                  <a:pt x="156" y="16"/>
                  <a:pt x="156" y="16"/>
                  <a:pt x="156" y="16"/>
                </a:cubicBezTo>
                <a:cubicBezTo>
                  <a:pt x="156" y="17"/>
                  <a:pt x="155" y="17"/>
                  <a:pt x="155" y="17"/>
                </a:cubicBezTo>
                <a:cubicBezTo>
                  <a:pt x="155" y="17"/>
                  <a:pt x="155" y="17"/>
                  <a:pt x="154" y="17"/>
                </a:cubicBezTo>
                <a:close/>
                <a:moveTo>
                  <a:pt x="156" y="21"/>
                </a:moveTo>
                <a:cubicBezTo>
                  <a:pt x="155" y="21"/>
                  <a:pt x="155" y="21"/>
                  <a:pt x="155" y="21"/>
                </a:cubicBezTo>
                <a:cubicBezTo>
                  <a:pt x="155" y="21"/>
                  <a:pt x="155" y="20"/>
                  <a:pt x="155" y="20"/>
                </a:cubicBezTo>
                <a:cubicBezTo>
                  <a:pt x="155" y="20"/>
                  <a:pt x="156" y="20"/>
                  <a:pt x="156" y="20"/>
                </a:cubicBezTo>
                <a:cubicBezTo>
                  <a:pt x="155" y="20"/>
                  <a:pt x="155" y="20"/>
                  <a:pt x="155" y="20"/>
                </a:cubicBezTo>
                <a:cubicBezTo>
                  <a:pt x="155" y="20"/>
                  <a:pt x="156" y="19"/>
                  <a:pt x="156" y="19"/>
                </a:cubicBezTo>
                <a:cubicBezTo>
                  <a:pt x="156" y="19"/>
                  <a:pt x="156" y="20"/>
                  <a:pt x="157" y="20"/>
                </a:cubicBezTo>
                <a:cubicBezTo>
                  <a:pt x="156" y="21"/>
                  <a:pt x="156" y="21"/>
                  <a:pt x="156" y="21"/>
                </a:cubicBezTo>
                <a:close/>
                <a:moveTo>
                  <a:pt x="157" y="20"/>
                </a:moveTo>
                <a:cubicBezTo>
                  <a:pt x="157" y="19"/>
                  <a:pt x="157" y="19"/>
                  <a:pt x="156" y="19"/>
                </a:cubicBezTo>
                <a:cubicBezTo>
                  <a:pt x="157" y="18"/>
                  <a:pt x="157" y="18"/>
                  <a:pt x="158" y="17"/>
                </a:cubicBezTo>
                <a:cubicBezTo>
                  <a:pt x="158" y="17"/>
                  <a:pt x="159" y="18"/>
                  <a:pt x="159" y="18"/>
                </a:cubicBezTo>
                <a:cubicBezTo>
                  <a:pt x="158" y="19"/>
                  <a:pt x="158" y="19"/>
                  <a:pt x="157" y="20"/>
                </a:cubicBezTo>
                <a:cubicBezTo>
                  <a:pt x="157" y="20"/>
                  <a:pt x="157" y="20"/>
                  <a:pt x="157" y="20"/>
                </a:cubicBezTo>
                <a:close/>
                <a:moveTo>
                  <a:pt x="157" y="16"/>
                </a:moveTo>
                <a:cubicBezTo>
                  <a:pt x="157" y="15"/>
                  <a:pt x="157" y="15"/>
                  <a:pt x="158" y="15"/>
                </a:cubicBezTo>
                <a:cubicBezTo>
                  <a:pt x="157" y="15"/>
                  <a:pt x="157" y="15"/>
                  <a:pt x="157" y="16"/>
                </a:cubicBezTo>
                <a:cubicBezTo>
                  <a:pt x="157" y="16"/>
                  <a:pt x="157" y="16"/>
                  <a:pt x="157" y="16"/>
                </a:cubicBezTo>
                <a:close/>
                <a:moveTo>
                  <a:pt x="164" y="15"/>
                </a:moveTo>
                <a:cubicBezTo>
                  <a:pt x="163" y="15"/>
                  <a:pt x="162" y="15"/>
                  <a:pt x="161" y="14"/>
                </a:cubicBezTo>
                <a:cubicBezTo>
                  <a:pt x="161" y="14"/>
                  <a:pt x="162" y="13"/>
                  <a:pt x="163" y="13"/>
                </a:cubicBezTo>
                <a:cubicBezTo>
                  <a:pt x="165" y="14"/>
                  <a:pt x="166" y="15"/>
                  <a:pt x="167" y="17"/>
                </a:cubicBezTo>
                <a:cubicBezTo>
                  <a:pt x="166" y="16"/>
                  <a:pt x="165" y="16"/>
                  <a:pt x="164" y="15"/>
                </a:cubicBezTo>
                <a:cubicBezTo>
                  <a:pt x="164" y="15"/>
                  <a:pt x="164" y="15"/>
                  <a:pt x="164" y="15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5"/>
                </a:moveTo>
                <a:cubicBezTo>
                  <a:pt x="163" y="16"/>
                  <a:pt x="163" y="16"/>
                  <a:pt x="163" y="16"/>
                </a:cubicBezTo>
                <a:cubicBezTo>
                  <a:pt x="162" y="16"/>
                  <a:pt x="162" y="15"/>
                  <a:pt x="161" y="15"/>
                </a:cubicBezTo>
                <a:cubicBezTo>
                  <a:pt x="161" y="15"/>
                  <a:pt x="161" y="15"/>
                  <a:pt x="162" y="16"/>
                </a:cubicBezTo>
                <a:cubicBezTo>
                  <a:pt x="161" y="17"/>
                  <a:pt x="161" y="17"/>
                  <a:pt x="160" y="18"/>
                </a:cubicBezTo>
                <a:cubicBezTo>
                  <a:pt x="159" y="17"/>
                  <a:pt x="159" y="17"/>
                  <a:pt x="158" y="16"/>
                </a:cubicBezTo>
                <a:cubicBezTo>
                  <a:pt x="159" y="16"/>
                  <a:pt x="160" y="15"/>
                  <a:pt x="161" y="14"/>
                </a:cubicBezTo>
                <a:cubicBezTo>
                  <a:pt x="161" y="15"/>
                  <a:pt x="162" y="15"/>
                  <a:pt x="164" y="15"/>
                </a:cubicBezTo>
                <a:close/>
                <a:moveTo>
                  <a:pt x="158" y="24"/>
                </a:moveTo>
                <a:cubicBezTo>
                  <a:pt x="158" y="23"/>
                  <a:pt x="158" y="23"/>
                  <a:pt x="158" y="22"/>
                </a:cubicBezTo>
                <a:cubicBezTo>
                  <a:pt x="158" y="23"/>
                  <a:pt x="158" y="23"/>
                  <a:pt x="158" y="24"/>
                </a:cubicBezTo>
                <a:close/>
                <a:moveTo>
                  <a:pt x="159" y="22"/>
                </a:moveTo>
                <a:cubicBezTo>
                  <a:pt x="159" y="21"/>
                  <a:pt x="158" y="21"/>
                  <a:pt x="158" y="21"/>
                </a:cubicBezTo>
                <a:cubicBezTo>
                  <a:pt x="158" y="21"/>
                  <a:pt x="159" y="20"/>
                  <a:pt x="159" y="20"/>
                </a:cubicBezTo>
                <a:cubicBezTo>
                  <a:pt x="159" y="20"/>
                  <a:pt x="159" y="21"/>
                  <a:pt x="160" y="21"/>
                </a:cubicBezTo>
                <a:cubicBezTo>
                  <a:pt x="159" y="21"/>
                  <a:pt x="159" y="21"/>
                  <a:pt x="159" y="22"/>
                </a:cubicBezTo>
                <a:close/>
                <a:moveTo>
                  <a:pt x="159" y="20"/>
                </a:moveTo>
                <a:cubicBezTo>
                  <a:pt x="159" y="20"/>
                  <a:pt x="159" y="19"/>
                  <a:pt x="160" y="19"/>
                </a:cubicBezTo>
                <a:cubicBezTo>
                  <a:pt x="160" y="19"/>
                  <a:pt x="160" y="20"/>
                  <a:pt x="160" y="20"/>
                </a:cubicBezTo>
                <a:cubicBezTo>
                  <a:pt x="160" y="20"/>
                  <a:pt x="160" y="20"/>
                  <a:pt x="160" y="20"/>
                </a:cubicBezTo>
                <a:cubicBezTo>
                  <a:pt x="159" y="20"/>
                  <a:pt x="159" y="20"/>
                  <a:pt x="159" y="20"/>
                </a:cubicBezTo>
                <a:close/>
                <a:moveTo>
                  <a:pt x="161" y="24"/>
                </a:moveTo>
                <a:cubicBezTo>
                  <a:pt x="160" y="23"/>
                  <a:pt x="160" y="22"/>
                  <a:pt x="160" y="21"/>
                </a:cubicBezTo>
                <a:cubicBezTo>
                  <a:pt x="161" y="21"/>
                  <a:pt x="161" y="22"/>
                  <a:pt x="161" y="22"/>
                </a:cubicBezTo>
                <a:cubicBezTo>
                  <a:pt x="161" y="22"/>
                  <a:pt x="162" y="22"/>
                  <a:pt x="162" y="22"/>
                </a:cubicBezTo>
                <a:cubicBezTo>
                  <a:pt x="161" y="23"/>
                  <a:pt x="161" y="23"/>
                  <a:pt x="161" y="24"/>
                </a:cubicBezTo>
                <a:close/>
                <a:moveTo>
                  <a:pt x="161" y="21"/>
                </a:moveTo>
                <a:cubicBezTo>
                  <a:pt x="161" y="21"/>
                  <a:pt x="161" y="21"/>
                  <a:pt x="161" y="21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61" y="21"/>
                  <a:pt x="161" y="21"/>
                  <a:pt x="161" y="21"/>
                </a:cubicBezTo>
                <a:close/>
                <a:moveTo>
                  <a:pt x="161" y="18"/>
                </a:moveTo>
                <a:cubicBezTo>
                  <a:pt x="161" y="18"/>
                  <a:pt x="161" y="18"/>
                  <a:pt x="161" y="18"/>
                </a:cubicBezTo>
                <a:cubicBezTo>
                  <a:pt x="161" y="18"/>
                  <a:pt x="162" y="18"/>
                  <a:pt x="162" y="19"/>
                </a:cubicBezTo>
                <a:cubicBezTo>
                  <a:pt x="162" y="19"/>
                  <a:pt x="162" y="19"/>
                  <a:pt x="162" y="19"/>
                </a:cubicBezTo>
                <a:cubicBezTo>
                  <a:pt x="161" y="19"/>
                  <a:pt x="161" y="18"/>
                  <a:pt x="161" y="18"/>
                </a:cubicBezTo>
                <a:close/>
                <a:moveTo>
                  <a:pt x="163" y="21"/>
                </a:moveTo>
                <a:cubicBezTo>
                  <a:pt x="163" y="21"/>
                  <a:pt x="163" y="21"/>
                  <a:pt x="163" y="21"/>
                </a:cubicBezTo>
                <a:cubicBezTo>
                  <a:pt x="163" y="21"/>
                  <a:pt x="163" y="21"/>
                  <a:pt x="164" y="21"/>
                </a:cubicBezTo>
                <a:cubicBezTo>
                  <a:pt x="164" y="21"/>
                  <a:pt x="163" y="21"/>
                  <a:pt x="163" y="21"/>
                </a:cubicBezTo>
                <a:close/>
                <a:moveTo>
                  <a:pt x="163" y="21"/>
                </a:moveTo>
                <a:cubicBezTo>
                  <a:pt x="163" y="20"/>
                  <a:pt x="162" y="20"/>
                  <a:pt x="162" y="19"/>
                </a:cubicBezTo>
                <a:cubicBezTo>
                  <a:pt x="162" y="19"/>
                  <a:pt x="162" y="19"/>
                  <a:pt x="163" y="19"/>
                </a:cubicBezTo>
                <a:cubicBezTo>
                  <a:pt x="163" y="19"/>
                  <a:pt x="164" y="20"/>
                  <a:pt x="164" y="21"/>
                </a:cubicBezTo>
                <a:cubicBezTo>
                  <a:pt x="164" y="21"/>
                  <a:pt x="164" y="21"/>
                  <a:pt x="164" y="21"/>
                </a:cubicBezTo>
                <a:cubicBezTo>
                  <a:pt x="163" y="21"/>
                  <a:pt x="163" y="21"/>
                  <a:pt x="163" y="21"/>
                </a:cubicBezTo>
                <a:close/>
                <a:moveTo>
                  <a:pt x="164" y="23"/>
                </a:moveTo>
                <a:cubicBezTo>
                  <a:pt x="164" y="23"/>
                  <a:pt x="164" y="23"/>
                  <a:pt x="164" y="22"/>
                </a:cubicBezTo>
                <a:cubicBezTo>
                  <a:pt x="164" y="22"/>
                  <a:pt x="164" y="22"/>
                  <a:pt x="165" y="22"/>
                </a:cubicBezTo>
                <a:cubicBezTo>
                  <a:pt x="165" y="22"/>
                  <a:pt x="164" y="22"/>
                  <a:pt x="164" y="23"/>
                </a:cubicBezTo>
                <a:close/>
                <a:moveTo>
                  <a:pt x="163" y="19"/>
                </a:moveTo>
                <a:cubicBezTo>
                  <a:pt x="164" y="18"/>
                  <a:pt x="164" y="18"/>
                  <a:pt x="164" y="18"/>
                </a:cubicBezTo>
                <a:cubicBezTo>
                  <a:pt x="164" y="18"/>
                  <a:pt x="163" y="18"/>
                  <a:pt x="163" y="19"/>
                </a:cubicBezTo>
                <a:cubicBezTo>
                  <a:pt x="162" y="18"/>
                  <a:pt x="162" y="18"/>
                  <a:pt x="161" y="18"/>
                </a:cubicBezTo>
                <a:cubicBezTo>
                  <a:pt x="162" y="17"/>
                  <a:pt x="162" y="17"/>
                  <a:pt x="163" y="16"/>
                </a:cubicBezTo>
                <a:cubicBezTo>
                  <a:pt x="164" y="17"/>
                  <a:pt x="165" y="18"/>
                  <a:pt x="166" y="20"/>
                </a:cubicBezTo>
                <a:cubicBezTo>
                  <a:pt x="165" y="20"/>
                  <a:pt x="165" y="20"/>
                  <a:pt x="165" y="20"/>
                </a:cubicBezTo>
                <a:cubicBezTo>
                  <a:pt x="164" y="20"/>
                  <a:pt x="164" y="19"/>
                  <a:pt x="163" y="19"/>
                </a:cubicBezTo>
                <a:close/>
                <a:moveTo>
                  <a:pt x="167" y="22"/>
                </a:moveTo>
                <a:cubicBezTo>
                  <a:pt x="167" y="22"/>
                  <a:pt x="166" y="22"/>
                  <a:pt x="166" y="22"/>
                </a:cubicBezTo>
                <a:cubicBezTo>
                  <a:pt x="166" y="22"/>
                  <a:pt x="166" y="21"/>
                  <a:pt x="166" y="21"/>
                </a:cubicBezTo>
                <a:cubicBezTo>
                  <a:pt x="166" y="21"/>
                  <a:pt x="166" y="21"/>
                  <a:pt x="166" y="20"/>
                </a:cubicBezTo>
                <a:cubicBezTo>
                  <a:pt x="167" y="21"/>
                  <a:pt x="167" y="22"/>
                  <a:pt x="167" y="22"/>
                </a:cubicBezTo>
                <a:cubicBezTo>
                  <a:pt x="167" y="22"/>
                  <a:pt x="167" y="22"/>
                  <a:pt x="167" y="22"/>
                </a:cubicBezTo>
                <a:close/>
                <a:moveTo>
                  <a:pt x="163" y="16"/>
                </a:moveTo>
                <a:cubicBezTo>
                  <a:pt x="163" y="16"/>
                  <a:pt x="164" y="16"/>
                  <a:pt x="164" y="16"/>
                </a:cubicBezTo>
                <a:cubicBezTo>
                  <a:pt x="165" y="16"/>
                  <a:pt x="167" y="17"/>
                  <a:pt x="168" y="18"/>
                </a:cubicBezTo>
                <a:cubicBezTo>
                  <a:pt x="168" y="18"/>
                  <a:pt x="168" y="18"/>
                  <a:pt x="169" y="18"/>
                </a:cubicBezTo>
                <a:cubicBezTo>
                  <a:pt x="168" y="19"/>
                  <a:pt x="168" y="19"/>
                  <a:pt x="167" y="19"/>
                </a:cubicBezTo>
                <a:cubicBezTo>
                  <a:pt x="166" y="18"/>
                  <a:pt x="165" y="17"/>
                  <a:pt x="163" y="16"/>
                </a:cubicBezTo>
                <a:close/>
                <a:moveTo>
                  <a:pt x="168" y="20"/>
                </a:moveTo>
                <a:cubicBezTo>
                  <a:pt x="168" y="19"/>
                  <a:pt x="169" y="19"/>
                  <a:pt x="169" y="19"/>
                </a:cubicBezTo>
                <a:cubicBezTo>
                  <a:pt x="169" y="19"/>
                  <a:pt x="169" y="20"/>
                  <a:pt x="170" y="20"/>
                </a:cubicBezTo>
                <a:cubicBezTo>
                  <a:pt x="169" y="20"/>
                  <a:pt x="169" y="21"/>
                  <a:pt x="169" y="21"/>
                </a:cubicBezTo>
                <a:cubicBezTo>
                  <a:pt x="168" y="20"/>
                  <a:pt x="168" y="20"/>
                  <a:pt x="168" y="20"/>
                </a:cubicBezTo>
                <a:close/>
                <a:moveTo>
                  <a:pt x="169" y="22"/>
                </a:moveTo>
                <a:cubicBezTo>
                  <a:pt x="170" y="22"/>
                  <a:pt x="170" y="21"/>
                  <a:pt x="170" y="21"/>
                </a:cubicBezTo>
                <a:cubicBezTo>
                  <a:pt x="170" y="21"/>
                  <a:pt x="170" y="22"/>
                  <a:pt x="170" y="22"/>
                </a:cubicBezTo>
                <a:cubicBezTo>
                  <a:pt x="170" y="22"/>
                  <a:pt x="170" y="22"/>
                  <a:pt x="170" y="22"/>
                </a:cubicBezTo>
                <a:cubicBezTo>
                  <a:pt x="169" y="22"/>
                  <a:pt x="169" y="22"/>
                  <a:pt x="169" y="22"/>
                </a:cubicBezTo>
                <a:close/>
                <a:moveTo>
                  <a:pt x="170" y="23"/>
                </a:moveTo>
                <a:cubicBezTo>
                  <a:pt x="170" y="22"/>
                  <a:pt x="170" y="22"/>
                  <a:pt x="170" y="22"/>
                </a:cubicBezTo>
                <a:cubicBezTo>
                  <a:pt x="170" y="22"/>
                  <a:pt x="170" y="22"/>
                  <a:pt x="170" y="22"/>
                </a:cubicBezTo>
                <a:cubicBezTo>
                  <a:pt x="170" y="22"/>
                  <a:pt x="170" y="23"/>
                  <a:pt x="170" y="23"/>
                </a:cubicBezTo>
                <a:close/>
                <a:moveTo>
                  <a:pt x="170" y="22"/>
                </a:moveTo>
                <a:cubicBezTo>
                  <a:pt x="170" y="22"/>
                  <a:pt x="170" y="22"/>
                  <a:pt x="170" y="22"/>
                </a:cubicBezTo>
                <a:cubicBezTo>
                  <a:pt x="170" y="22"/>
                  <a:pt x="170" y="22"/>
                  <a:pt x="170" y="22"/>
                </a:cubicBezTo>
                <a:cubicBezTo>
                  <a:pt x="170" y="22"/>
                  <a:pt x="170" y="22"/>
                  <a:pt x="170" y="22"/>
                </a:cubicBezTo>
                <a:cubicBezTo>
                  <a:pt x="170" y="22"/>
                  <a:pt x="170" y="22"/>
                  <a:pt x="170" y="22"/>
                </a:cubicBezTo>
                <a:close/>
                <a:moveTo>
                  <a:pt x="172" y="19"/>
                </a:moveTo>
                <a:cubicBezTo>
                  <a:pt x="172" y="19"/>
                  <a:pt x="171" y="18"/>
                  <a:pt x="171" y="18"/>
                </a:cubicBezTo>
                <a:cubicBezTo>
                  <a:pt x="171" y="18"/>
                  <a:pt x="171" y="18"/>
                  <a:pt x="171" y="18"/>
                </a:cubicBezTo>
                <a:cubicBezTo>
                  <a:pt x="171" y="18"/>
                  <a:pt x="171" y="18"/>
                  <a:pt x="172" y="18"/>
                </a:cubicBezTo>
                <a:cubicBezTo>
                  <a:pt x="172" y="18"/>
                  <a:pt x="172" y="18"/>
                  <a:pt x="172" y="19"/>
                </a:cubicBezTo>
                <a:close/>
                <a:moveTo>
                  <a:pt x="165" y="11"/>
                </a:moveTo>
                <a:cubicBezTo>
                  <a:pt x="169" y="13"/>
                  <a:pt x="171" y="15"/>
                  <a:pt x="171" y="17"/>
                </a:cubicBezTo>
                <a:cubicBezTo>
                  <a:pt x="171" y="17"/>
                  <a:pt x="170" y="17"/>
                  <a:pt x="170" y="17"/>
                </a:cubicBezTo>
                <a:cubicBezTo>
                  <a:pt x="171" y="17"/>
                  <a:pt x="171" y="17"/>
                  <a:pt x="171" y="17"/>
                </a:cubicBezTo>
                <a:cubicBezTo>
                  <a:pt x="172" y="17"/>
                  <a:pt x="172" y="17"/>
                  <a:pt x="172" y="17"/>
                </a:cubicBezTo>
                <a:cubicBezTo>
                  <a:pt x="171" y="17"/>
                  <a:pt x="171" y="18"/>
                  <a:pt x="171" y="18"/>
                </a:cubicBezTo>
                <a:cubicBezTo>
                  <a:pt x="169" y="16"/>
                  <a:pt x="167" y="14"/>
                  <a:pt x="164" y="12"/>
                </a:cubicBezTo>
                <a:cubicBezTo>
                  <a:pt x="164" y="12"/>
                  <a:pt x="164" y="12"/>
                  <a:pt x="164" y="12"/>
                </a:cubicBezTo>
                <a:cubicBezTo>
                  <a:pt x="165" y="12"/>
                  <a:pt x="165" y="12"/>
                  <a:pt x="165" y="11"/>
                </a:cubicBezTo>
                <a:close/>
                <a:moveTo>
                  <a:pt x="164" y="11"/>
                </a:moveTo>
                <a:cubicBezTo>
                  <a:pt x="164" y="11"/>
                  <a:pt x="164" y="11"/>
                  <a:pt x="164" y="11"/>
                </a:cubicBezTo>
                <a:cubicBezTo>
                  <a:pt x="164" y="11"/>
                  <a:pt x="163" y="12"/>
                  <a:pt x="163" y="12"/>
                </a:cubicBezTo>
                <a:cubicBezTo>
                  <a:pt x="163" y="12"/>
                  <a:pt x="162" y="12"/>
                  <a:pt x="162" y="11"/>
                </a:cubicBezTo>
                <a:cubicBezTo>
                  <a:pt x="163" y="11"/>
                  <a:pt x="163" y="11"/>
                  <a:pt x="164" y="11"/>
                </a:cubicBezTo>
                <a:close/>
                <a:moveTo>
                  <a:pt x="161" y="12"/>
                </a:moveTo>
                <a:cubicBezTo>
                  <a:pt x="162" y="12"/>
                  <a:pt x="162" y="12"/>
                  <a:pt x="162" y="12"/>
                </a:cubicBezTo>
                <a:cubicBezTo>
                  <a:pt x="161" y="13"/>
                  <a:pt x="161" y="13"/>
                  <a:pt x="160" y="14"/>
                </a:cubicBezTo>
                <a:cubicBezTo>
                  <a:pt x="159" y="14"/>
                  <a:pt x="158" y="15"/>
                  <a:pt x="156" y="15"/>
                </a:cubicBezTo>
                <a:cubicBezTo>
                  <a:pt x="156" y="15"/>
                  <a:pt x="156" y="15"/>
                  <a:pt x="156" y="15"/>
                </a:cubicBezTo>
                <a:cubicBezTo>
                  <a:pt x="156" y="15"/>
                  <a:pt x="156" y="15"/>
                  <a:pt x="155" y="15"/>
                </a:cubicBezTo>
                <a:cubicBezTo>
                  <a:pt x="157" y="13"/>
                  <a:pt x="159" y="12"/>
                  <a:pt x="161" y="12"/>
                </a:cubicBezTo>
                <a:close/>
                <a:moveTo>
                  <a:pt x="155" y="15"/>
                </a:moveTo>
                <a:cubicBezTo>
                  <a:pt x="155" y="15"/>
                  <a:pt x="155" y="15"/>
                  <a:pt x="155" y="15"/>
                </a:cubicBezTo>
                <a:cubicBezTo>
                  <a:pt x="155" y="15"/>
                  <a:pt x="155" y="15"/>
                  <a:pt x="154" y="15"/>
                </a:cubicBezTo>
                <a:cubicBezTo>
                  <a:pt x="155" y="15"/>
                  <a:pt x="155" y="15"/>
                  <a:pt x="155" y="15"/>
                </a:cubicBezTo>
                <a:close/>
                <a:moveTo>
                  <a:pt x="154" y="16"/>
                </a:moveTo>
                <a:cubicBezTo>
                  <a:pt x="155" y="16"/>
                  <a:pt x="155" y="15"/>
                  <a:pt x="155" y="15"/>
                </a:cubicBezTo>
                <a:cubicBezTo>
                  <a:pt x="156" y="15"/>
                  <a:pt x="156" y="16"/>
                  <a:pt x="156" y="16"/>
                </a:cubicBezTo>
                <a:cubicBezTo>
                  <a:pt x="155" y="16"/>
                  <a:pt x="154" y="16"/>
                  <a:pt x="154" y="17"/>
                </a:cubicBezTo>
                <a:cubicBezTo>
                  <a:pt x="154" y="17"/>
                  <a:pt x="154" y="17"/>
                  <a:pt x="153" y="17"/>
                </a:cubicBezTo>
                <a:cubicBezTo>
                  <a:pt x="154" y="16"/>
                  <a:pt x="154" y="16"/>
                  <a:pt x="154" y="16"/>
                </a:cubicBezTo>
                <a:close/>
                <a:moveTo>
                  <a:pt x="153" y="17"/>
                </a:moveTo>
                <a:cubicBezTo>
                  <a:pt x="153" y="17"/>
                  <a:pt x="154" y="17"/>
                  <a:pt x="154" y="17"/>
                </a:cubicBezTo>
                <a:cubicBezTo>
                  <a:pt x="153" y="17"/>
                  <a:pt x="153" y="17"/>
                  <a:pt x="153" y="17"/>
                </a:cubicBezTo>
                <a:cubicBezTo>
                  <a:pt x="153" y="17"/>
                  <a:pt x="153" y="17"/>
                  <a:pt x="153" y="17"/>
                </a:cubicBezTo>
                <a:close/>
                <a:moveTo>
                  <a:pt x="152" y="19"/>
                </a:moveTo>
                <a:cubicBezTo>
                  <a:pt x="153" y="18"/>
                  <a:pt x="153" y="18"/>
                  <a:pt x="154" y="17"/>
                </a:cubicBezTo>
                <a:cubicBezTo>
                  <a:pt x="154" y="17"/>
                  <a:pt x="155" y="17"/>
                  <a:pt x="155" y="18"/>
                </a:cubicBezTo>
                <a:cubicBezTo>
                  <a:pt x="154" y="19"/>
                  <a:pt x="153" y="20"/>
                  <a:pt x="152" y="20"/>
                </a:cubicBezTo>
                <a:cubicBezTo>
                  <a:pt x="152" y="20"/>
                  <a:pt x="152" y="20"/>
                  <a:pt x="152" y="20"/>
                </a:cubicBezTo>
                <a:cubicBezTo>
                  <a:pt x="152" y="19"/>
                  <a:pt x="152" y="19"/>
                  <a:pt x="152" y="19"/>
                </a:cubicBezTo>
                <a:close/>
                <a:moveTo>
                  <a:pt x="152" y="21"/>
                </a:moveTo>
                <a:cubicBezTo>
                  <a:pt x="152" y="22"/>
                  <a:pt x="151" y="22"/>
                  <a:pt x="151" y="22"/>
                </a:cubicBezTo>
                <a:cubicBezTo>
                  <a:pt x="151" y="22"/>
                  <a:pt x="151" y="21"/>
                  <a:pt x="151" y="21"/>
                </a:cubicBezTo>
                <a:cubicBezTo>
                  <a:pt x="152" y="21"/>
                  <a:pt x="152" y="21"/>
                  <a:pt x="152" y="21"/>
                </a:cubicBezTo>
                <a:close/>
                <a:moveTo>
                  <a:pt x="151" y="17"/>
                </a:moveTo>
                <a:cubicBezTo>
                  <a:pt x="151" y="17"/>
                  <a:pt x="150" y="18"/>
                  <a:pt x="150" y="19"/>
                </a:cubicBezTo>
                <a:cubicBezTo>
                  <a:pt x="149" y="18"/>
                  <a:pt x="149" y="18"/>
                  <a:pt x="149" y="18"/>
                </a:cubicBezTo>
                <a:cubicBezTo>
                  <a:pt x="149" y="18"/>
                  <a:pt x="149" y="18"/>
                  <a:pt x="149" y="18"/>
                </a:cubicBezTo>
                <a:cubicBezTo>
                  <a:pt x="150" y="17"/>
                  <a:pt x="150" y="17"/>
                  <a:pt x="151" y="17"/>
                </a:cubicBezTo>
                <a:close/>
                <a:moveTo>
                  <a:pt x="134" y="22"/>
                </a:moveTo>
                <a:cubicBezTo>
                  <a:pt x="134" y="22"/>
                  <a:pt x="134" y="22"/>
                  <a:pt x="134" y="21"/>
                </a:cubicBezTo>
                <a:cubicBezTo>
                  <a:pt x="134" y="21"/>
                  <a:pt x="134" y="21"/>
                  <a:pt x="134" y="20"/>
                </a:cubicBezTo>
                <a:cubicBezTo>
                  <a:pt x="135" y="21"/>
                  <a:pt x="135" y="21"/>
                  <a:pt x="135" y="21"/>
                </a:cubicBezTo>
                <a:cubicBezTo>
                  <a:pt x="135" y="22"/>
                  <a:pt x="135" y="22"/>
                  <a:pt x="134" y="22"/>
                </a:cubicBezTo>
                <a:close/>
                <a:moveTo>
                  <a:pt x="136" y="20"/>
                </a:moveTo>
                <a:cubicBezTo>
                  <a:pt x="136" y="20"/>
                  <a:pt x="136" y="20"/>
                  <a:pt x="135" y="20"/>
                </a:cubicBezTo>
                <a:cubicBezTo>
                  <a:pt x="135" y="20"/>
                  <a:pt x="135" y="20"/>
                  <a:pt x="135" y="19"/>
                </a:cubicBezTo>
                <a:cubicBezTo>
                  <a:pt x="135" y="19"/>
                  <a:pt x="135" y="19"/>
                  <a:pt x="135" y="19"/>
                </a:cubicBezTo>
                <a:cubicBezTo>
                  <a:pt x="136" y="19"/>
                  <a:pt x="136" y="19"/>
                  <a:pt x="136" y="20"/>
                </a:cubicBezTo>
                <a:cubicBezTo>
                  <a:pt x="136" y="20"/>
                  <a:pt x="136" y="20"/>
                  <a:pt x="136" y="20"/>
                </a:cubicBezTo>
                <a:close/>
                <a:moveTo>
                  <a:pt x="141" y="17"/>
                </a:moveTo>
                <a:cubicBezTo>
                  <a:pt x="141" y="17"/>
                  <a:pt x="140" y="17"/>
                  <a:pt x="140" y="17"/>
                </a:cubicBezTo>
                <a:cubicBezTo>
                  <a:pt x="140" y="16"/>
                  <a:pt x="139" y="16"/>
                  <a:pt x="138" y="15"/>
                </a:cubicBezTo>
                <a:cubicBezTo>
                  <a:pt x="139" y="15"/>
                  <a:pt x="139" y="15"/>
                  <a:pt x="139" y="15"/>
                </a:cubicBezTo>
                <a:cubicBezTo>
                  <a:pt x="139" y="16"/>
                  <a:pt x="140" y="16"/>
                  <a:pt x="141" y="17"/>
                </a:cubicBezTo>
                <a:close/>
                <a:moveTo>
                  <a:pt x="139" y="15"/>
                </a:moveTo>
                <a:cubicBezTo>
                  <a:pt x="139" y="15"/>
                  <a:pt x="140" y="15"/>
                  <a:pt x="140" y="14"/>
                </a:cubicBezTo>
                <a:cubicBezTo>
                  <a:pt x="141" y="15"/>
                  <a:pt x="141" y="16"/>
                  <a:pt x="142" y="16"/>
                </a:cubicBezTo>
                <a:cubicBezTo>
                  <a:pt x="141" y="16"/>
                  <a:pt x="141" y="16"/>
                  <a:pt x="141" y="16"/>
                </a:cubicBezTo>
                <a:cubicBezTo>
                  <a:pt x="140" y="16"/>
                  <a:pt x="140" y="16"/>
                  <a:pt x="139" y="15"/>
                </a:cubicBezTo>
                <a:close/>
                <a:moveTo>
                  <a:pt x="139" y="18"/>
                </a:moveTo>
                <a:cubicBezTo>
                  <a:pt x="138" y="18"/>
                  <a:pt x="138" y="19"/>
                  <a:pt x="137" y="19"/>
                </a:cubicBezTo>
                <a:cubicBezTo>
                  <a:pt x="137" y="19"/>
                  <a:pt x="137" y="18"/>
                  <a:pt x="136" y="18"/>
                </a:cubicBezTo>
                <a:cubicBezTo>
                  <a:pt x="137" y="17"/>
                  <a:pt x="137" y="17"/>
                  <a:pt x="137" y="16"/>
                </a:cubicBezTo>
                <a:cubicBezTo>
                  <a:pt x="138" y="17"/>
                  <a:pt x="138" y="17"/>
                  <a:pt x="139" y="18"/>
                </a:cubicBezTo>
                <a:close/>
                <a:moveTo>
                  <a:pt x="137" y="22"/>
                </a:moveTo>
                <a:cubicBezTo>
                  <a:pt x="137" y="22"/>
                  <a:pt x="137" y="22"/>
                  <a:pt x="137" y="21"/>
                </a:cubicBezTo>
                <a:cubicBezTo>
                  <a:pt x="137" y="21"/>
                  <a:pt x="137" y="21"/>
                  <a:pt x="137" y="21"/>
                </a:cubicBezTo>
                <a:cubicBezTo>
                  <a:pt x="137" y="22"/>
                  <a:pt x="137" y="22"/>
                  <a:pt x="137" y="22"/>
                </a:cubicBezTo>
                <a:cubicBezTo>
                  <a:pt x="137" y="22"/>
                  <a:pt x="137" y="22"/>
                  <a:pt x="137" y="22"/>
                </a:cubicBezTo>
                <a:cubicBezTo>
                  <a:pt x="137" y="22"/>
                  <a:pt x="137" y="22"/>
                  <a:pt x="137" y="22"/>
                </a:cubicBezTo>
                <a:close/>
                <a:moveTo>
                  <a:pt x="137" y="23"/>
                </a:moveTo>
                <a:cubicBezTo>
                  <a:pt x="137" y="22"/>
                  <a:pt x="137" y="22"/>
                  <a:pt x="137" y="22"/>
                </a:cubicBezTo>
                <a:cubicBezTo>
                  <a:pt x="137" y="22"/>
                  <a:pt x="137" y="22"/>
                  <a:pt x="137" y="22"/>
                </a:cubicBezTo>
                <a:cubicBezTo>
                  <a:pt x="137" y="22"/>
                  <a:pt x="137" y="22"/>
                  <a:pt x="137" y="22"/>
                </a:cubicBezTo>
                <a:cubicBezTo>
                  <a:pt x="137" y="22"/>
                  <a:pt x="137" y="22"/>
                  <a:pt x="137" y="23"/>
                </a:cubicBezTo>
                <a:close/>
                <a:moveTo>
                  <a:pt x="138" y="20"/>
                </a:moveTo>
                <a:cubicBezTo>
                  <a:pt x="139" y="19"/>
                  <a:pt x="139" y="19"/>
                  <a:pt x="139" y="19"/>
                </a:cubicBezTo>
                <a:cubicBezTo>
                  <a:pt x="140" y="19"/>
                  <a:pt x="140" y="19"/>
                  <a:pt x="140" y="20"/>
                </a:cubicBezTo>
                <a:cubicBezTo>
                  <a:pt x="140" y="20"/>
                  <a:pt x="139" y="20"/>
                  <a:pt x="139" y="21"/>
                </a:cubicBezTo>
                <a:cubicBezTo>
                  <a:pt x="139" y="20"/>
                  <a:pt x="139" y="20"/>
                  <a:pt x="138" y="20"/>
                </a:cubicBezTo>
                <a:close/>
                <a:moveTo>
                  <a:pt x="141" y="23"/>
                </a:moveTo>
                <a:cubicBezTo>
                  <a:pt x="141" y="23"/>
                  <a:pt x="141" y="23"/>
                  <a:pt x="140" y="23"/>
                </a:cubicBezTo>
                <a:cubicBezTo>
                  <a:pt x="140" y="22"/>
                  <a:pt x="140" y="22"/>
                  <a:pt x="140" y="21"/>
                </a:cubicBezTo>
                <a:cubicBezTo>
                  <a:pt x="140" y="21"/>
                  <a:pt x="140" y="21"/>
                  <a:pt x="140" y="20"/>
                </a:cubicBezTo>
                <a:cubicBezTo>
                  <a:pt x="141" y="21"/>
                  <a:pt x="141" y="22"/>
                  <a:pt x="141" y="22"/>
                </a:cubicBezTo>
                <a:cubicBezTo>
                  <a:pt x="141" y="23"/>
                  <a:pt x="141" y="23"/>
                  <a:pt x="141" y="23"/>
                </a:cubicBezTo>
                <a:close/>
                <a:moveTo>
                  <a:pt x="141" y="17"/>
                </a:moveTo>
                <a:cubicBezTo>
                  <a:pt x="141" y="17"/>
                  <a:pt x="141" y="17"/>
                  <a:pt x="141" y="17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42" y="19"/>
                  <a:pt x="142" y="19"/>
                  <a:pt x="142" y="19"/>
                </a:cubicBezTo>
                <a:cubicBezTo>
                  <a:pt x="142" y="18"/>
                  <a:pt x="141" y="18"/>
                  <a:pt x="141" y="17"/>
                </a:cubicBezTo>
                <a:close/>
                <a:moveTo>
                  <a:pt x="142" y="19"/>
                </a:moveTo>
                <a:cubicBezTo>
                  <a:pt x="142" y="19"/>
                  <a:pt x="142" y="19"/>
                  <a:pt x="142" y="19"/>
                </a:cubicBezTo>
                <a:cubicBezTo>
                  <a:pt x="143" y="19"/>
                  <a:pt x="143" y="19"/>
                  <a:pt x="143" y="20"/>
                </a:cubicBezTo>
                <a:cubicBezTo>
                  <a:pt x="142" y="19"/>
                  <a:pt x="142" y="19"/>
                  <a:pt x="142" y="19"/>
                </a:cubicBezTo>
                <a:close/>
                <a:moveTo>
                  <a:pt x="145" y="19"/>
                </a:moveTo>
                <a:cubicBezTo>
                  <a:pt x="145" y="19"/>
                  <a:pt x="145" y="19"/>
                  <a:pt x="145" y="19"/>
                </a:cubicBezTo>
                <a:cubicBezTo>
                  <a:pt x="145" y="19"/>
                  <a:pt x="145" y="19"/>
                  <a:pt x="145" y="19"/>
                </a:cubicBezTo>
                <a:cubicBezTo>
                  <a:pt x="145" y="19"/>
                  <a:pt x="145" y="19"/>
                  <a:pt x="145" y="19"/>
                </a:cubicBezTo>
                <a:close/>
                <a:moveTo>
                  <a:pt x="145" y="21"/>
                </a:moveTo>
                <a:cubicBezTo>
                  <a:pt x="145" y="21"/>
                  <a:pt x="145" y="21"/>
                  <a:pt x="145" y="20"/>
                </a:cubicBezTo>
                <a:cubicBezTo>
                  <a:pt x="145" y="20"/>
                  <a:pt x="146" y="20"/>
                  <a:pt x="146" y="20"/>
                </a:cubicBezTo>
                <a:cubicBezTo>
                  <a:pt x="146" y="20"/>
                  <a:pt x="146" y="20"/>
                  <a:pt x="146" y="20"/>
                </a:cubicBezTo>
                <a:cubicBezTo>
                  <a:pt x="146" y="21"/>
                  <a:pt x="145" y="21"/>
                  <a:pt x="145" y="21"/>
                </a:cubicBezTo>
                <a:close/>
                <a:moveTo>
                  <a:pt x="144" y="12"/>
                </a:moveTo>
                <a:cubicBezTo>
                  <a:pt x="146" y="14"/>
                  <a:pt x="147" y="16"/>
                  <a:pt x="147" y="17"/>
                </a:cubicBezTo>
                <a:cubicBezTo>
                  <a:pt x="145" y="17"/>
                  <a:pt x="144" y="17"/>
                  <a:pt x="144" y="17"/>
                </a:cubicBezTo>
                <a:cubicBezTo>
                  <a:pt x="145" y="17"/>
                  <a:pt x="146" y="17"/>
                  <a:pt x="147" y="18"/>
                </a:cubicBezTo>
                <a:cubicBezTo>
                  <a:pt x="147" y="18"/>
                  <a:pt x="147" y="18"/>
                  <a:pt x="147" y="18"/>
                </a:cubicBezTo>
                <a:cubicBezTo>
                  <a:pt x="146" y="18"/>
                  <a:pt x="146" y="19"/>
                  <a:pt x="146" y="19"/>
                </a:cubicBezTo>
                <a:cubicBezTo>
                  <a:pt x="145" y="18"/>
                  <a:pt x="145" y="18"/>
                  <a:pt x="144" y="18"/>
                </a:cubicBezTo>
                <a:cubicBezTo>
                  <a:pt x="144" y="17"/>
                  <a:pt x="143" y="16"/>
                  <a:pt x="143" y="16"/>
                </a:cubicBezTo>
                <a:cubicBezTo>
                  <a:pt x="143" y="16"/>
                  <a:pt x="144" y="15"/>
                  <a:pt x="144" y="15"/>
                </a:cubicBezTo>
                <a:cubicBezTo>
                  <a:pt x="143" y="15"/>
                  <a:pt x="143" y="16"/>
                  <a:pt x="143" y="16"/>
                </a:cubicBezTo>
                <a:cubicBezTo>
                  <a:pt x="142" y="15"/>
                  <a:pt x="141" y="14"/>
                  <a:pt x="141" y="14"/>
                </a:cubicBezTo>
                <a:cubicBezTo>
                  <a:pt x="142" y="13"/>
                  <a:pt x="143" y="12"/>
                  <a:pt x="144" y="12"/>
                </a:cubicBezTo>
                <a:close/>
                <a:moveTo>
                  <a:pt x="143" y="11"/>
                </a:moveTo>
                <a:cubicBezTo>
                  <a:pt x="143" y="11"/>
                  <a:pt x="143" y="11"/>
                  <a:pt x="143" y="11"/>
                </a:cubicBezTo>
                <a:cubicBezTo>
                  <a:pt x="142" y="12"/>
                  <a:pt x="141" y="13"/>
                  <a:pt x="140" y="13"/>
                </a:cubicBezTo>
                <a:cubicBezTo>
                  <a:pt x="139" y="13"/>
                  <a:pt x="139" y="13"/>
                  <a:pt x="138" y="13"/>
                </a:cubicBezTo>
                <a:cubicBezTo>
                  <a:pt x="140" y="12"/>
                  <a:pt x="142" y="11"/>
                  <a:pt x="143" y="11"/>
                </a:cubicBezTo>
                <a:close/>
                <a:moveTo>
                  <a:pt x="138" y="13"/>
                </a:moveTo>
                <a:cubicBezTo>
                  <a:pt x="138" y="13"/>
                  <a:pt x="139" y="13"/>
                  <a:pt x="139" y="14"/>
                </a:cubicBezTo>
                <a:cubicBezTo>
                  <a:pt x="139" y="14"/>
                  <a:pt x="138" y="14"/>
                  <a:pt x="138" y="15"/>
                </a:cubicBezTo>
                <a:cubicBezTo>
                  <a:pt x="137" y="14"/>
                  <a:pt x="137" y="14"/>
                  <a:pt x="136" y="14"/>
                </a:cubicBezTo>
                <a:cubicBezTo>
                  <a:pt x="137" y="13"/>
                  <a:pt x="137" y="13"/>
                  <a:pt x="138" y="13"/>
                </a:cubicBezTo>
                <a:close/>
                <a:moveTo>
                  <a:pt x="135" y="14"/>
                </a:moveTo>
                <a:cubicBezTo>
                  <a:pt x="136" y="15"/>
                  <a:pt x="136" y="15"/>
                  <a:pt x="137" y="16"/>
                </a:cubicBezTo>
                <a:cubicBezTo>
                  <a:pt x="136" y="16"/>
                  <a:pt x="135" y="16"/>
                  <a:pt x="135" y="17"/>
                </a:cubicBezTo>
                <a:cubicBezTo>
                  <a:pt x="134" y="17"/>
                  <a:pt x="134" y="16"/>
                  <a:pt x="133" y="16"/>
                </a:cubicBezTo>
                <a:cubicBezTo>
                  <a:pt x="134" y="15"/>
                  <a:pt x="134" y="15"/>
                  <a:pt x="135" y="14"/>
                </a:cubicBezTo>
                <a:close/>
                <a:moveTo>
                  <a:pt x="133" y="16"/>
                </a:moveTo>
                <a:cubicBezTo>
                  <a:pt x="133" y="17"/>
                  <a:pt x="134" y="17"/>
                  <a:pt x="134" y="17"/>
                </a:cubicBezTo>
                <a:cubicBezTo>
                  <a:pt x="134" y="18"/>
                  <a:pt x="134" y="18"/>
                  <a:pt x="133" y="18"/>
                </a:cubicBezTo>
                <a:cubicBezTo>
                  <a:pt x="133" y="18"/>
                  <a:pt x="133" y="17"/>
                  <a:pt x="132" y="17"/>
                </a:cubicBezTo>
                <a:cubicBezTo>
                  <a:pt x="132" y="17"/>
                  <a:pt x="133" y="17"/>
                  <a:pt x="133" y="16"/>
                </a:cubicBezTo>
                <a:close/>
                <a:moveTo>
                  <a:pt x="132" y="17"/>
                </a:moveTo>
                <a:cubicBezTo>
                  <a:pt x="132" y="18"/>
                  <a:pt x="133" y="18"/>
                  <a:pt x="133" y="18"/>
                </a:cubicBezTo>
                <a:cubicBezTo>
                  <a:pt x="133" y="19"/>
                  <a:pt x="133" y="19"/>
                  <a:pt x="133" y="19"/>
                </a:cubicBezTo>
                <a:cubicBezTo>
                  <a:pt x="133" y="19"/>
                  <a:pt x="133" y="19"/>
                  <a:pt x="133" y="19"/>
                </a:cubicBezTo>
                <a:cubicBezTo>
                  <a:pt x="132" y="18"/>
                  <a:pt x="132" y="18"/>
                  <a:pt x="132" y="18"/>
                </a:cubicBezTo>
                <a:cubicBezTo>
                  <a:pt x="132" y="18"/>
                  <a:pt x="132" y="18"/>
                  <a:pt x="132" y="17"/>
                </a:cubicBezTo>
                <a:close/>
                <a:moveTo>
                  <a:pt x="132" y="18"/>
                </a:moveTo>
                <a:cubicBezTo>
                  <a:pt x="132" y="18"/>
                  <a:pt x="132" y="18"/>
                  <a:pt x="132" y="18"/>
                </a:cubicBezTo>
                <a:cubicBezTo>
                  <a:pt x="132" y="18"/>
                  <a:pt x="132" y="18"/>
                  <a:pt x="132" y="18"/>
                </a:cubicBezTo>
                <a:cubicBezTo>
                  <a:pt x="132" y="18"/>
                  <a:pt x="132" y="18"/>
                  <a:pt x="132" y="18"/>
                </a:cubicBezTo>
                <a:cubicBezTo>
                  <a:pt x="132" y="19"/>
                  <a:pt x="133" y="19"/>
                  <a:pt x="133" y="19"/>
                </a:cubicBezTo>
                <a:cubicBezTo>
                  <a:pt x="133" y="19"/>
                  <a:pt x="132" y="19"/>
                  <a:pt x="132" y="19"/>
                </a:cubicBezTo>
                <a:cubicBezTo>
                  <a:pt x="132" y="19"/>
                  <a:pt x="132" y="19"/>
                  <a:pt x="131" y="19"/>
                </a:cubicBezTo>
                <a:cubicBezTo>
                  <a:pt x="131" y="18"/>
                  <a:pt x="131" y="18"/>
                  <a:pt x="132" y="18"/>
                </a:cubicBezTo>
                <a:close/>
                <a:moveTo>
                  <a:pt x="131" y="20"/>
                </a:moveTo>
                <a:cubicBezTo>
                  <a:pt x="131" y="20"/>
                  <a:pt x="131" y="20"/>
                  <a:pt x="131" y="21"/>
                </a:cubicBezTo>
                <a:cubicBezTo>
                  <a:pt x="131" y="21"/>
                  <a:pt x="131" y="21"/>
                  <a:pt x="131" y="21"/>
                </a:cubicBezTo>
                <a:cubicBezTo>
                  <a:pt x="131" y="21"/>
                  <a:pt x="131" y="21"/>
                  <a:pt x="131" y="20"/>
                </a:cubicBezTo>
                <a:cubicBezTo>
                  <a:pt x="131" y="20"/>
                  <a:pt x="131" y="20"/>
                  <a:pt x="131" y="20"/>
                </a:cubicBezTo>
                <a:close/>
                <a:moveTo>
                  <a:pt x="130" y="21"/>
                </a:moveTo>
                <a:cubicBezTo>
                  <a:pt x="131" y="21"/>
                  <a:pt x="131" y="21"/>
                  <a:pt x="131" y="21"/>
                </a:cubicBezTo>
                <a:cubicBezTo>
                  <a:pt x="131" y="21"/>
                  <a:pt x="131" y="22"/>
                  <a:pt x="131" y="22"/>
                </a:cubicBezTo>
                <a:cubicBezTo>
                  <a:pt x="131" y="22"/>
                  <a:pt x="130" y="22"/>
                  <a:pt x="130" y="21"/>
                </a:cubicBezTo>
                <a:cubicBezTo>
                  <a:pt x="130" y="21"/>
                  <a:pt x="130" y="21"/>
                  <a:pt x="130" y="21"/>
                </a:cubicBezTo>
                <a:close/>
                <a:moveTo>
                  <a:pt x="128" y="20"/>
                </a:moveTo>
                <a:cubicBezTo>
                  <a:pt x="128" y="20"/>
                  <a:pt x="128" y="20"/>
                  <a:pt x="128" y="20"/>
                </a:cubicBezTo>
                <a:cubicBezTo>
                  <a:pt x="128" y="20"/>
                  <a:pt x="128" y="20"/>
                  <a:pt x="128" y="20"/>
                </a:cubicBezTo>
                <a:cubicBezTo>
                  <a:pt x="128" y="20"/>
                  <a:pt x="128" y="20"/>
                  <a:pt x="128" y="20"/>
                </a:cubicBezTo>
                <a:cubicBezTo>
                  <a:pt x="128" y="20"/>
                  <a:pt x="128" y="20"/>
                  <a:pt x="128" y="20"/>
                </a:cubicBezTo>
                <a:cubicBezTo>
                  <a:pt x="128" y="20"/>
                  <a:pt x="128" y="20"/>
                  <a:pt x="128" y="20"/>
                </a:cubicBezTo>
                <a:close/>
                <a:moveTo>
                  <a:pt x="129" y="20"/>
                </a:moveTo>
                <a:cubicBezTo>
                  <a:pt x="128" y="20"/>
                  <a:pt x="128" y="20"/>
                  <a:pt x="128" y="19"/>
                </a:cubicBezTo>
                <a:cubicBezTo>
                  <a:pt x="128" y="19"/>
                  <a:pt x="129" y="19"/>
                  <a:pt x="129" y="19"/>
                </a:cubicBezTo>
                <a:cubicBezTo>
                  <a:pt x="129" y="19"/>
                  <a:pt x="129" y="19"/>
                  <a:pt x="129" y="20"/>
                </a:cubicBezTo>
                <a:close/>
                <a:moveTo>
                  <a:pt x="127" y="17"/>
                </a:moveTo>
                <a:cubicBezTo>
                  <a:pt x="128" y="17"/>
                  <a:pt x="129" y="18"/>
                  <a:pt x="129" y="18"/>
                </a:cubicBezTo>
                <a:cubicBezTo>
                  <a:pt x="129" y="19"/>
                  <a:pt x="129" y="19"/>
                  <a:pt x="129" y="19"/>
                </a:cubicBezTo>
                <a:cubicBezTo>
                  <a:pt x="128" y="19"/>
                  <a:pt x="128" y="19"/>
                  <a:pt x="128" y="19"/>
                </a:cubicBezTo>
                <a:cubicBezTo>
                  <a:pt x="128" y="19"/>
                  <a:pt x="128" y="19"/>
                  <a:pt x="128" y="19"/>
                </a:cubicBezTo>
                <a:cubicBezTo>
                  <a:pt x="128" y="18"/>
                  <a:pt x="128" y="18"/>
                  <a:pt x="127" y="17"/>
                </a:cubicBezTo>
                <a:cubicBezTo>
                  <a:pt x="127" y="17"/>
                  <a:pt x="127" y="17"/>
                  <a:pt x="127" y="17"/>
                </a:cubicBezTo>
                <a:close/>
                <a:moveTo>
                  <a:pt x="126" y="18"/>
                </a:moveTo>
                <a:cubicBezTo>
                  <a:pt x="126" y="18"/>
                  <a:pt x="126" y="18"/>
                  <a:pt x="126" y="19"/>
                </a:cubicBezTo>
                <a:cubicBezTo>
                  <a:pt x="125" y="19"/>
                  <a:pt x="125" y="18"/>
                  <a:pt x="125" y="18"/>
                </a:cubicBezTo>
                <a:cubicBezTo>
                  <a:pt x="125" y="18"/>
                  <a:pt x="125" y="18"/>
                  <a:pt x="126" y="18"/>
                </a:cubicBezTo>
                <a:close/>
                <a:moveTo>
                  <a:pt x="124" y="19"/>
                </a:moveTo>
                <a:cubicBezTo>
                  <a:pt x="125" y="19"/>
                  <a:pt x="125" y="19"/>
                  <a:pt x="126" y="19"/>
                </a:cubicBezTo>
                <a:cubicBezTo>
                  <a:pt x="125" y="20"/>
                  <a:pt x="125" y="20"/>
                  <a:pt x="125" y="21"/>
                </a:cubicBezTo>
                <a:cubicBezTo>
                  <a:pt x="125" y="21"/>
                  <a:pt x="125" y="21"/>
                  <a:pt x="124" y="21"/>
                </a:cubicBezTo>
                <a:cubicBezTo>
                  <a:pt x="124" y="21"/>
                  <a:pt x="124" y="21"/>
                  <a:pt x="124" y="21"/>
                </a:cubicBezTo>
                <a:cubicBezTo>
                  <a:pt x="124" y="20"/>
                  <a:pt x="124" y="20"/>
                  <a:pt x="124" y="19"/>
                </a:cubicBezTo>
                <a:cubicBezTo>
                  <a:pt x="124" y="19"/>
                  <a:pt x="124" y="19"/>
                  <a:pt x="124" y="19"/>
                </a:cubicBezTo>
                <a:close/>
                <a:moveTo>
                  <a:pt x="104" y="24"/>
                </a:moveTo>
                <a:cubicBezTo>
                  <a:pt x="104" y="24"/>
                  <a:pt x="104" y="23"/>
                  <a:pt x="104" y="23"/>
                </a:cubicBezTo>
                <a:cubicBezTo>
                  <a:pt x="104" y="23"/>
                  <a:pt x="104" y="22"/>
                  <a:pt x="104" y="22"/>
                </a:cubicBezTo>
                <a:cubicBezTo>
                  <a:pt x="105" y="22"/>
                  <a:pt x="105" y="22"/>
                  <a:pt x="105" y="22"/>
                </a:cubicBezTo>
                <a:cubicBezTo>
                  <a:pt x="105" y="23"/>
                  <a:pt x="104" y="23"/>
                  <a:pt x="104" y="24"/>
                </a:cubicBezTo>
                <a:close/>
                <a:moveTo>
                  <a:pt x="105" y="22"/>
                </a:moveTo>
                <a:cubicBezTo>
                  <a:pt x="105" y="22"/>
                  <a:pt x="105" y="22"/>
                  <a:pt x="104" y="22"/>
                </a:cubicBezTo>
                <a:cubicBezTo>
                  <a:pt x="105" y="21"/>
                  <a:pt x="105" y="20"/>
                  <a:pt x="105" y="20"/>
                </a:cubicBezTo>
                <a:cubicBezTo>
                  <a:pt x="106" y="20"/>
                  <a:pt x="106" y="20"/>
                  <a:pt x="106" y="21"/>
                </a:cubicBezTo>
                <a:cubicBezTo>
                  <a:pt x="106" y="21"/>
                  <a:pt x="105" y="22"/>
                  <a:pt x="105" y="22"/>
                </a:cubicBezTo>
                <a:close/>
                <a:moveTo>
                  <a:pt x="107" y="20"/>
                </a:moveTo>
                <a:cubicBezTo>
                  <a:pt x="106" y="20"/>
                  <a:pt x="106" y="20"/>
                  <a:pt x="106" y="19"/>
                </a:cubicBezTo>
                <a:cubicBezTo>
                  <a:pt x="106" y="19"/>
                  <a:pt x="107" y="18"/>
                  <a:pt x="107" y="18"/>
                </a:cubicBezTo>
                <a:cubicBezTo>
                  <a:pt x="108" y="18"/>
                  <a:pt x="108" y="19"/>
                  <a:pt x="108" y="19"/>
                </a:cubicBezTo>
                <a:cubicBezTo>
                  <a:pt x="108" y="19"/>
                  <a:pt x="107" y="20"/>
                  <a:pt x="107" y="20"/>
                </a:cubicBezTo>
                <a:cubicBezTo>
                  <a:pt x="107" y="20"/>
                  <a:pt x="107" y="20"/>
                  <a:pt x="107" y="20"/>
                </a:cubicBezTo>
                <a:close/>
                <a:moveTo>
                  <a:pt x="113" y="16"/>
                </a:moveTo>
                <a:cubicBezTo>
                  <a:pt x="112" y="16"/>
                  <a:pt x="111" y="15"/>
                  <a:pt x="110" y="15"/>
                </a:cubicBezTo>
                <a:cubicBezTo>
                  <a:pt x="111" y="14"/>
                  <a:pt x="112" y="14"/>
                  <a:pt x="112" y="13"/>
                </a:cubicBezTo>
                <a:cubicBezTo>
                  <a:pt x="114" y="15"/>
                  <a:pt x="116" y="16"/>
                  <a:pt x="117" y="17"/>
                </a:cubicBezTo>
                <a:cubicBezTo>
                  <a:pt x="116" y="17"/>
                  <a:pt x="115" y="16"/>
                  <a:pt x="114" y="16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4" y="16"/>
                  <a:pt x="114" y="16"/>
                  <a:pt x="113" y="16"/>
                </a:cubicBezTo>
                <a:close/>
                <a:moveTo>
                  <a:pt x="113" y="16"/>
                </a:moveTo>
                <a:cubicBezTo>
                  <a:pt x="113" y="16"/>
                  <a:pt x="113" y="16"/>
                  <a:pt x="112" y="17"/>
                </a:cubicBezTo>
                <a:cubicBezTo>
                  <a:pt x="112" y="16"/>
                  <a:pt x="111" y="16"/>
                  <a:pt x="110" y="16"/>
                </a:cubicBezTo>
                <a:cubicBezTo>
                  <a:pt x="110" y="16"/>
                  <a:pt x="111" y="16"/>
                  <a:pt x="112" y="17"/>
                </a:cubicBezTo>
                <a:cubicBezTo>
                  <a:pt x="111" y="17"/>
                  <a:pt x="110" y="18"/>
                  <a:pt x="109" y="18"/>
                </a:cubicBezTo>
                <a:cubicBezTo>
                  <a:pt x="109" y="18"/>
                  <a:pt x="108" y="17"/>
                  <a:pt x="108" y="17"/>
                </a:cubicBezTo>
                <a:cubicBezTo>
                  <a:pt x="108" y="16"/>
                  <a:pt x="109" y="16"/>
                  <a:pt x="110" y="15"/>
                </a:cubicBezTo>
                <a:cubicBezTo>
                  <a:pt x="111" y="15"/>
                  <a:pt x="112" y="16"/>
                  <a:pt x="113" y="16"/>
                </a:cubicBezTo>
                <a:close/>
                <a:moveTo>
                  <a:pt x="107" y="25"/>
                </a:moveTo>
                <a:cubicBezTo>
                  <a:pt x="107" y="24"/>
                  <a:pt x="107" y="24"/>
                  <a:pt x="107" y="23"/>
                </a:cubicBezTo>
                <a:cubicBezTo>
                  <a:pt x="107" y="24"/>
                  <a:pt x="107" y="24"/>
                  <a:pt x="107" y="25"/>
                </a:cubicBezTo>
                <a:close/>
                <a:moveTo>
                  <a:pt x="108" y="22"/>
                </a:moveTo>
                <a:cubicBezTo>
                  <a:pt x="108" y="22"/>
                  <a:pt x="108" y="22"/>
                  <a:pt x="108" y="22"/>
                </a:cubicBezTo>
                <a:cubicBezTo>
                  <a:pt x="108" y="21"/>
                  <a:pt x="108" y="21"/>
                  <a:pt x="108" y="21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09" y="22"/>
                  <a:pt x="109" y="22"/>
                  <a:pt x="108" y="22"/>
                </a:cubicBezTo>
                <a:close/>
                <a:moveTo>
                  <a:pt x="108" y="21"/>
                </a:moveTo>
                <a:cubicBezTo>
                  <a:pt x="109" y="20"/>
                  <a:pt x="109" y="20"/>
                  <a:pt x="109" y="20"/>
                </a:cubicBezTo>
                <a:cubicBezTo>
                  <a:pt x="110" y="20"/>
                  <a:pt x="110" y="20"/>
                  <a:pt x="110" y="21"/>
                </a:cubicBezTo>
                <a:cubicBezTo>
                  <a:pt x="110" y="21"/>
                  <a:pt x="110" y="21"/>
                  <a:pt x="109" y="21"/>
                </a:cubicBezTo>
                <a:cubicBezTo>
                  <a:pt x="109" y="21"/>
                  <a:pt x="109" y="21"/>
                  <a:pt x="108" y="21"/>
                </a:cubicBezTo>
                <a:close/>
                <a:moveTo>
                  <a:pt x="110" y="24"/>
                </a:moveTo>
                <a:cubicBezTo>
                  <a:pt x="110" y="24"/>
                  <a:pt x="110" y="23"/>
                  <a:pt x="110" y="22"/>
                </a:cubicBezTo>
                <a:cubicBezTo>
                  <a:pt x="110" y="22"/>
                  <a:pt x="111" y="22"/>
                  <a:pt x="111" y="22"/>
                </a:cubicBezTo>
                <a:cubicBezTo>
                  <a:pt x="111" y="23"/>
                  <a:pt x="111" y="23"/>
                  <a:pt x="111" y="23"/>
                </a:cubicBezTo>
                <a:cubicBezTo>
                  <a:pt x="111" y="23"/>
                  <a:pt x="111" y="24"/>
                  <a:pt x="110" y="24"/>
                </a:cubicBezTo>
                <a:close/>
                <a:moveTo>
                  <a:pt x="110" y="22"/>
                </a:moveTo>
                <a:cubicBezTo>
                  <a:pt x="110" y="21"/>
                  <a:pt x="110" y="21"/>
                  <a:pt x="110" y="21"/>
                </a:cubicBezTo>
                <a:cubicBezTo>
                  <a:pt x="111" y="21"/>
                  <a:pt x="111" y="22"/>
                  <a:pt x="111" y="22"/>
                </a:cubicBezTo>
                <a:cubicBezTo>
                  <a:pt x="111" y="22"/>
                  <a:pt x="110" y="22"/>
                  <a:pt x="110" y="22"/>
                </a:cubicBezTo>
                <a:close/>
                <a:moveTo>
                  <a:pt x="110" y="19"/>
                </a:moveTo>
                <a:cubicBezTo>
                  <a:pt x="110" y="19"/>
                  <a:pt x="110" y="19"/>
                  <a:pt x="110" y="18"/>
                </a:cubicBezTo>
                <a:cubicBezTo>
                  <a:pt x="111" y="19"/>
                  <a:pt x="111" y="19"/>
                  <a:pt x="112" y="19"/>
                </a:cubicBezTo>
                <a:cubicBezTo>
                  <a:pt x="112" y="20"/>
                  <a:pt x="111" y="20"/>
                  <a:pt x="111" y="20"/>
                </a:cubicBezTo>
                <a:cubicBezTo>
                  <a:pt x="111" y="19"/>
                  <a:pt x="110" y="19"/>
                  <a:pt x="110" y="19"/>
                </a:cubicBezTo>
                <a:close/>
                <a:moveTo>
                  <a:pt x="113" y="22"/>
                </a:moveTo>
                <a:cubicBezTo>
                  <a:pt x="113" y="22"/>
                  <a:pt x="113" y="22"/>
                  <a:pt x="113" y="22"/>
                </a:cubicBezTo>
                <a:cubicBezTo>
                  <a:pt x="113" y="22"/>
                  <a:pt x="113" y="22"/>
                  <a:pt x="113" y="22"/>
                </a:cubicBezTo>
                <a:cubicBezTo>
                  <a:pt x="113" y="22"/>
                  <a:pt x="113" y="22"/>
                  <a:pt x="113" y="22"/>
                </a:cubicBezTo>
                <a:close/>
                <a:moveTo>
                  <a:pt x="113" y="22"/>
                </a:moveTo>
                <a:cubicBezTo>
                  <a:pt x="113" y="22"/>
                  <a:pt x="113" y="22"/>
                  <a:pt x="113" y="22"/>
                </a:cubicBezTo>
                <a:cubicBezTo>
                  <a:pt x="112" y="21"/>
                  <a:pt x="112" y="21"/>
                  <a:pt x="112" y="20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3" y="20"/>
                  <a:pt x="113" y="21"/>
                  <a:pt x="114" y="21"/>
                </a:cubicBezTo>
                <a:cubicBezTo>
                  <a:pt x="114" y="21"/>
                  <a:pt x="113" y="22"/>
                  <a:pt x="113" y="22"/>
                </a:cubicBezTo>
                <a:close/>
                <a:moveTo>
                  <a:pt x="114" y="23"/>
                </a:moveTo>
                <a:cubicBezTo>
                  <a:pt x="114" y="23"/>
                  <a:pt x="114" y="23"/>
                  <a:pt x="114" y="23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14" y="23"/>
                  <a:pt x="114" y="23"/>
                  <a:pt x="114" y="23"/>
                </a:cubicBezTo>
                <a:close/>
                <a:moveTo>
                  <a:pt x="112" y="19"/>
                </a:moveTo>
                <a:cubicBezTo>
                  <a:pt x="113" y="19"/>
                  <a:pt x="114" y="18"/>
                  <a:pt x="114" y="18"/>
                </a:cubicBezTo>
                <a:cubicBezTo>
                  <a:pt x="113" y="19"/>
                  <a:pt x="113" y="19"/>
                  <a:pt x="112" y="19"/>
                </a:cubicBezTo>
                <a:cubicBezTo>
                  <a:pt x="112" y="19"/>
                  <a:pt x="111" y="19"/>
                  <a:pt x="110" y="18"/>
                </a:cubicBezTo>
                <a:cubicBezTo>
                  <a:pt x="111" y="18"/>
                  <a:pt x="112" y="17"/>
                  <a:pt x="112" y="17"/>
                </a:cubicBezTo>
                <a:cubicBezTo>
                  <a:pt x="113" y="18"/>
                  <a:pt x="115" y="19"/>
                  <a:pt x="115" y="20"/>
                </a:cubicBezTo>
                <a:cubicBezTo>
                  <a:pt x="115" y="20"/>
                  <a:pt x="115" y="21"/>
                  <a:pt x="114" y="21"/>
                </a:cubicBezTo>
                <a:cubicBezTo>
                  <a:pt x="114" y="20"/>
                  <a:pt x="113" y="20"/>
                  <a:pt x="112" y="19"/>
                </a:cubicBezTo>
                <a:close/>
                <a:moveTo>
                  <a:pt x="116" y="23"/>
                </a:moveTo>
                <a:cubicBezTo>
                  <a:pt x="116" y="23"/>
                  <a:pt x="116" y="23"/>
                  <a:pt x="116" y="23"/>
                </a:cubicBezTo>
                <a:cubicBezTo>
                  <a:pt x="116" y="22"/>
                  <a:pt x="116" y="22"/>
                  <a:pt x="115" y="22"/>
                </a:cubicBezTo>
                <a:cubicBezTo>
                  <a:pt x="115" y="21"/>
                  <a:pt x="116" y="21"/>
                  <a:pt x="116" y="21"/>
                </a:cubicBezTo>
                <a:cubicBezTo>
                  <a:pt x="116" y="22"/>
                  <a:pt x="116" y="22"/>
                  <a:pt x="117" y="23"/>
                </a:cubicBezTo>
                <a:cubicBezTo>
                  <a:pt x="116" y="23"/>
                  <a:pt x="116" y="23"/>
                  <a:pt x="116" y="23"/>
                </a:cubicBezTo>
                <a:close/>
                <a:moveTo>
                  <a:pt x="113" y="17"/>
                </a:moveTo>
                <a:cubicBezTo>
                  <a:pt x="113" y="17"/>
                  <a:pt x="113" y="16"/>
                  <a:pt x="113" y="16"/>
                </a:cubicBezTo>
                <a:cubicBezTo>
                  <a:pt x="115" y="17"/>
                  <a:pt x="116" y="17"/>
                  <a:pt x="118" y="18"/>
                </a:cubicBezTo>
                <a:cubicBezTo>
                  <a:pt x="118" y="18"/>
                  <a:pt x="118" y="19"/>
                  <a:pt x="118" y="19"/>
                </a:cubicBezTo>
                <a:cubicBezTo>
                  <a:pt x="118" y="19"/>
                  <a:pt x="117" y="19"/>
                  <a:pt x="117" y="20"/>
                </a:cubicBezTo>
                <a:cubicBezTo>
                  <a:pt x="116" y="19"/>
                  <a:pt x="114" y="18"/>
                  <a:pt x="113" y="17"/>
                </a:cubicBezTo>
                <a:close/>
                <a:moveTo>
                  <a:pt x="117" y="20"/>
                </a:moveTo>
                <a:cubicBezTo>
                  <a:pt x="118" y="20"/>
                  <a:pt x="118" y="20"/>
                  <a:pt x="119" y="19"/>
                </a:cubicBezTo>
                <a:cubicBezTo>
                  <a:pt x="119" y="20"/>
                  <a:pt x="119" y="20"/>
                  <a:pt x="119" y="21"/>
                </a:cubicBezTo>
                <a:cubicBezTo>
                  <a:pt x="119" y="21"/>
                  <a:pt x="119" y="21"/>
                  <a:pt x="118" y="21"/>
                </a:cubicBezTo>
                <a:cubicBezTo>
                  <a:pt x="118" y="21"/>
                  <a:pt x="118" y="21"/>
                  <a:pt x="117" y="20"/>
                </a:cubicBezTo>
                <a:close/>
                <a:moveTo>
                  <a:pt x="119" y="22"/>
                </a:moveTo>
                <a:cubicBezTo>
                  <a:pt x="119" y="22"/>
                  <a:pt x="119" y="22"/>
                  <a:pt x="120" y="22"/>
                </a:cubicBezTo>
                <a:cubicBezTo>
                  <a:pt x="120" y="22"/>
                  <a:pt x="120" y="22"/>
                  <a:pt x="120" y="22"/>
                </a:cubicBezTo>
                <a:cubicBezTo>
                  <a:pt x="120" y="22"/>
                  <a:pt x="119" y="22"/>
                  <a:pt x="119" y="23"/>
                </a:cubicBezTo>
                <a:cubicBezTo>
                  <a:pt x="119" y="22"/>
                  <a:pt x="119" y="22"/>
                  <a:pt x="119" y="22"/>
                </a:cubicBezTo>
                <a:close/>
                <a:moveTo>
                  <a:pt x="119" y="23"/>
                </a:moveTo>
                <a:cubicBezTo>
                  <a:pt x="119" y="23"/>
                  <a:pt x="120" y="23"/>
                  <a:pt x="120" y="22"/>
                </a:cubicBezTo>
                <a:cubicBezTo>
                  <a:pt x="120" y="23"/>
                  <a:pt x="120" y="23"/>
                  <a:pt x="120" y="23"/>
                </a:cubicBezTo>
                <a:cubicBezTo>
                  <a:pt x="120" y="23"/>
                  <a:pt x="119" y="23"/>
                  <a:pt x="119" y="23"/>
                </a:cubicBezTo>
                <a:cubicBezTo>
                  <a:pt x="119" y="23"/>
                  <a:pt x="119" y="23"/>
                  <a:pt x="119" y="23"/>
                </a:cubicBezTo>
                <a:close/>
                <a:moveTo>
                  <a:pt x="120" y="23"/>
                </a:moveTo>
                <a:cubicBezTo>
                  <a:pt x="119" y="23"/>
                  <a:pt x="119" y="23"/>
                  <a:pt x="119" y="23"/>
                </a:cubicBezTo>
                <a:cubicBezTo>
                  <a:pt x="119" y="23"/>
                  <a:pt x="120" y="23"/>
                  <a:pt x="120" y="23"/>
                </a:cubicBezTo>
                <a:cubicBezTo>
                  <a:pt x="120" y="23"/>
                  <a:pt x="120" y="23"/>
                  <a:pt x="120" y="23"/>
                </a:cubicBezTo>
                <a:close/>
                <a:moveTo>
                  <a:pt x="120" y="24"/>
                </a:moveTo>
                <a:cubicBezTo>
                  <a:pt x="120" y="24"/>
                  <a:pt x="120" y="24"/>
                  <a:pt x="120" y="24"/>
                </a:cubicBezTo>
                <a:cubicBezTo>
                  <a:pt x="120" y="24"/>
                  <a:pt x="120" y="24"/>
                  <a:pt x="120" y="24"/>
                </a:cubicBezTo>
                <a:cubicBezTo>
                  <a:pt x="120" y="24"/>
                  <a:pt x="120" y="24"/>
                  <a:pt x="120" y="24"/>
                </a:cubicBezTo>
                <a:cubicBezTo>
                  <a:pt x="120" y="24"/>
                  <a:pt x="120" y="24"/>
                  <a:pt x="120" y="24"/>
                </a:cubicBezTo>
                <a:close/>
                <a:moveTo>
                  <a:pt x="122" y="19"/>
                </a:moveTo>
                <a:cubicBezTo>
                  <a:pt x="121" y="19"/>
                  <a:pt x="121" y="19"/>
                  <a:pt x="121" y="19"/>
                </a:cubicBezTo>
                <a:cubicBezTo>
                  <a:pt x="121" y="19"/>
                  <a:pt x="121" y="19"/>
                  <a:pt x="120" y="19"/>
                </a:cubicBezTo>
                <a:cubicBezTo>
                  <a:pt x="121" y="18"/>
                  <a:pt x="121" y="18"/>
                  <a:pt x="121" y="18"/>
                </a:cubicBezTo>
                <a:cubicBezTo>
                  <a:pt x="121" y="19"/>
                  <a:pt x="121" y="19"/>
                  <a:pt x="122" y="19"/>
                </a:cubicBezTo>
                <a:close/>
                <a:moveTo>
                  <a:pt x="115" y="12"/>
                </a:moveTo>
                <a:cubicBezTo>
                  <a:pt x="118" y="14"/>
                  <a:pt x="120" y="16"/>
                  <a:pt x="121" y="17"/>
                </a:cubicBezTo>
                <a:cubicBezTo>
                  <a:pt x="120" y="17"/>
                  <a:pt x="120" y="17"/>
                  <a:pt x="120" y="17"/>
                </a:cubicBezTo>
                <a:cubicBezTo>
                  <a:pt x="120" y="17"/>
                  <a:pt x="121" y="17"/>
                  <a:pt x="121" y="18"/>
                </a:cubicBezTo>
                <a:cubicBezTo>
                  <a:pt x="121" y="18"/>
                  <a:pt x="121" y="18"/>
                  <a:pt x="121" y="18"/>
                </a:cubicBezTo>
                <a:cubicBezTo>
                  <a:pt x="121" y="18"/>
                  <a:pt x="121" y="18"/>
                  <a:pt x="120" y="18"/>
                </a:cubicBezTo>
                <a:cubicBezTo>
                  <a:pt x="119" y="17"/>
                  <a:pt x="116" y="15"/>
                  <a:pt x="113" y="13"/>
                </a:cubicBezTo>
                <a:cubicBezTo>
                  <a:pt x="114" y="13"/>
                  <a:pt x="114" y="12"/>
                  <a:pt x="115" y="12"/>
                </a:cubicBezTo>
                <a:close/>
                <a:moveTo>
                  <a:pt x="113" y="11"/>
                </a:moveTo>
                <a:cubicBezTo>
                  <a:pt x="113" y="12"/>
                  <a:pt x="114" y="12"/>
                  <a:pt x="114" y="12"/>
                </a:cubicBezTo>
                <a:cubicBezTo>
                  <a:pt x="113" y="12"/>
                  <a:pt x="113" y="12"/>
                  <a:pt x="112" y="13"/>
                </a:cubicBezTo>
                <a:cubicBezTo>
                  <a:pt x="112" y="12"/>
                  <a:pt x="112" y="12"/>
                  <a:pt x="111" y="12"/>
                </a:cubicBezTo>
                <a:cubicBezTo>
                  <a:pt x="112" y="12"/>
                  <a:pt x="113" y="12"/>
                  <a:pt x="113" y="11"/>
                </a:cubicBezTo>
                <a:close/>
                <a:moveTo>
                  <a:pt x="111" y="12"/>
                </a:moveTo>
                <a:cubicBezTo>
                  <a:pt x="111" y="12"/>
                  <a:pt x="111" y="13"/>
                  <a:pt x="112" y="13"/>
                </a:cubicBezTo>
                <a:cubicBezTo>
                  <a:pt x="110" y="14"/>
                  <a:pt x="108" y="15"/>
                  <a:pt x="107" y="16"/>
                </a:cubicBezTo>
                <a:cubicBezTo>
                  <a:pt x="106" y="16"/>
                  <a:pt x="105" y="16"/>
                  <a:pt x="105" y="15"/>
                </a:cubicBezTo>
                <a:cubicBezTo>
                  <a:pt x="107" y="14"/>
                  <a:pt x="109" y="13"/>
                  <a:pt x="111" y="12"/>
                </a:cubicBezTo>
                <a:close/>
                <a:moveTo>
                  <a:pt x="104" y="16"/>
                </a:moveTo>
                <a:cubicBezTo>
                  <a:pt x="105" y="16"/>
                  <a:pt x="106" y="16"/>
                  <a:pt x="106" y="17"/>
                </a:cubicBezTo>
                <a:cubicBezTo>
                  <a:pt x="105" y="17"/>
                  <a:pt x="105" y="18"/>
                  <a:pt x="104" y="18"/>
                </a:cubicBezTo>
                <a:cubicBezTo>
                  <a:pt x="104" y="18"/>
                  <a:pt x="103" y="18"/>
                  <a:pt x="103" y="17"/>
                </a:cubicBezTo>
                <a:cubicBezTo>
                  <a:pt x="103" y="17"/>
                  <a:pt x="104" y="16"/>
                  <a:pt x="104" y="16"/>
                </a:cubicBezTo>
                <a:close/>
                <a:moveTo>
                  <a:pt x="103" y="17"/>
                </a:moveTo>
                <a:cubicBezTo>
                  <a:pt x="103" y="18"/>
                  <a:pt x="104" y="18"/>
                  <a:pt x="104" y="18"/>
                </a:cubicBezTo>
                <a:cubicBezTo>
                  <a:pt x="103" y="19"/>
                  <a:pt x="102" y="20"/>
                  <a:pt x="102" y="21"/>
                </a:cubicBezTo>
                <a:cubicBezTo>
                  <a:pt x="102" y="21"/>
                  <a:pt x="101" y="21"/>
                  <a:pt x="101" y="21"/>
                </a:cubicBezTo>
                <a:cubicBezTo>
                  <a:pt x="102" y="19"/>
                  <a:pt x="102" y="18"/>
                  <a:pt x="103" y="17"/>
                </a:cubicBezTo>
                <a:close/>
                <a:moveTo>
                  <a:pt x="101" y="21"/>
                </a:moveTo>
                <a:cubicBezTo>
                  <a:pt x="101" y="22"/>
                  <a:pt x="101" y="22"/>
                  <a:pt x="101" y="22"/>
                </a:cubicBezTo>
                <a:cubicBezTo>
                  <a:pt x="101" y="22"/>
                  <a:pt x="101" y="23"/>
                  <a:pt x="101" y="23"/>
                </a:cubicBezTo>
                <a:cubicBezTo>
                  <a:pt x="101" y="23"/>
                  <a:pt x="101" y="22"/>
                  <a:pt x="101" y="21"/>
                </a:cubicBezTo>
                <a:close/>
                <a:moveTo>
                  <a:pt x="99" y="20"/>
                </a:moveTo>
                <a:cubicBezTo>
                  <a:pt x="99" y="21"/>
                  <a:pt x="99" y="21"/>
                  <a:pt x="98" y="22"/>
                </a:cubicBezTo>
                <a:cubicBezTo>
                  <a:pt x="98" y="22"/>
                  <a:pt x="98" y="22"/>
                  <a:pt x="98" y="22"/>
                </a:cubicBezTo>
                <a:cubicBezTo>
                  <a:pt x="99" y="21"/>
                  <a:pt x="98" y="20"/>
                  <a:pt x="98" y="20"/>
                </a:cubicBezTo>
                <a:cubicBezTo>
                  <a:pt x="99" y="20"/>
                  <a:pt x="99" y="20"/>
                  <a:pt x="99" y="20"/>
                </a:cubicBezTo>
                <a:close/>
                <a:moveTo>
                  <a:pt x="95" y="22"/>
                </a:moveTo>
                <a:cubicBezTo>
                  <a:pt x="95" y="21"/>
                  <a:pt x="94" y="20"/>
                  <a:pt x="94" y="20"/>
                </a:cubicBezTo>
                <a:cubicBezTo>
                  <a:pt x="95" y="20"/>
                  <a:pt x="95" y="20"/>
                  <a:pt x="96" y="21"/>
                </a:cubicBezTo>
                <a:cubicBezTo>
                  <a:pt x="95" y="22"/>
                  <a:pt x="95" y="22"/>
                  <a:pt x="95" y="22"/>
                </a:cubicBezTo>
                <a:close/>
                <a:moveTo>
                  <a:pt x="96" y="16"/>
                </a:moveTo>
                <a:cubicBezTo>
                  <a:pt x="96" y="16"/>
                  <a:pt x="96" y="17"/>
                  <a:pt x="96" y="18"/>
                </a:cubicBezTo>
                <a:cubicBezTo>
                  <a:pt x="95" y="18"/>
                  <a:pt x="94" y="18"/>
                  <a:pt x="94" y="18"/>
                </a:cubicBezTo>
                <a:cubicBezTo>
                  <a:pt x="95" y="18"/>
                  <a:pt x="95" y="18"/>
                  <a:pt x="96" y="19"/>
                </a:cubicBezTo>
                <a:cubicBezTo>
                  <a:pt x="96" y="19"/>
                  <a:pt x="96" y="20"/>
                  <a:pt x="96" y="20"/>
                </a:cubicBezTo>
                <a:cubicBezTo>
                  <a:pt x="95" y="20"/>
                  <a:pt x="94" y="19"/>
                  <a:pt x="93" y="19"/>
                </a:cubicBezTo>
                <a:cubicBezTo>
                  <a:pt x="93" y="18"/>
                  <a:pt x="93" y="18"/>
                  <a:pt x="92" y="17"/>
                </a:cubicBezTo>
                <a:cubicBezTo>
                  <a:pt x="94" y="16"/>
                  <a:pt x="95" y="16"/>
                  <a:pt x="96" y="16"/>
                </a:cubicBezTo>
                <a:close/>
                <a:moveTo>
                  <a:pt x="65" y="27"/>
                </a:moveTo>
                <a:cubicBezTo>
                  <a:pt x="66" y="25"/>
                  <a:pt x="66" y="24"/>
                  <a:pt x="67" y="23"/>
                </a:cubicBezTo>
                <a:cubicBezTo>
                  <a:pt x="67" y="23"/>
                  <a:pt x="67" y="24"/>
                  <a:pt x="67" y="24"/>
                </a:cubicBezTo>
                <a:cubicBezTo>
                  <a:pt x="66" y="26"/>
                  <a:pt x="65" y="27"/>
                  <a:pt x="65" y="27"/>
                </a:cubicBezTo>
                <a:close/>
                <a:moveTo>
                  <a:pt x="74" y="26"/>
                </a:moveTo>
                <a:cubicBezTo>
                  <a:pt x="75" y="26"/>
                  <a:pt x="75" y="26"/>
                  <a:pt x="75" y="26"/>
                </a:cubicBezTo>
                <a:cubicBezTo>
                  <a:pt x="75" y="26"/>
                  <a:pt x="75" y="26"/>
                  <a:pt x="75" y="26"/>
                </a:cubicBezTo>
                <a:cubicBezTo>
                  <a:pt x="75" y="26"/>
                  <a:pt x="75" y="26"/>
                  <a:pt x="74" y="26"/>
                </a:cubicBezTo>
                <a:close/>
                <a:moveTo>
                  <a:pt x="76" y="26"/>
                </a:moveTo>
                <a:cubicBezTo>
                  <a:pt x="76" y="26"/>
                  <a:pt x="76" y="26"/>
                  <a:pt x="76" y="26"/>
                </a:cubicBezTo>
                <a:cubicBezTo>
                  <a:pt x="75" y="26"/>
                  <a:pt x="75" y="26"/>
                  <a:pt x="75" y="26"/>
                </a:cubicBezTo>
                <a:cubicBezTo>
                  <a:pt x="75" y="25"/>
                  <a:pt x="76" y="25"/>
                  <a:pt x="76" y="24"/>
                </a:cubicBezTo>
                <a:cubicBezTo>
                  <a:pt x="76" y="25"/>
                  <a:pt x="76" y="26"/>
                  <a:pt x="76" y="26"/>
                </a:cubicBezTo>
                <a:close/>
                <a:moveTo>
                  <a:pt x="78" y="25"/>
                </a:moveTo>
                <a:cubicBezTo>
                  <a:pt x="78" y="25"/>
                  <a:pt x="78" y="25"/>
                  <a:pt x="78" y="26"/>
                </a:cubicBezTo>
                <a:cubicBezTo>
                  <a:pt x="78" y="25"/>
                  <a:pt x="77" y="25"/>
                  <a:pt x="77" y="24"/>
                </a:cubicBezTo>
                <a:cubicBezTo>
                  <a:pt x="77" y="24"/>
                  <a:pt x="77" y="23"/>
                  <a:pt x="78" y="23"/>
                </a:cubicBezTo>
                <a:cubicBezTo>
                  <a:pt x="78" y="24"/>
                  <a:pt x="78" y="24"/>
                  <a:pt x="78" y="25"/>
                </a:cubicBezTo>
                <a:close/>
                <a:moveTo>
                  <a:pt x="79" y="22"/>
                </a:moveTo>
                <a:cubicBezTo>
                  <a:pt x="79" y="22"/>
                  <a:pt x="79" y="22"/>
                  <a:pt x="80" y="22"/>
                </a:cubicBezTo>
                <a:cubicBezTo>
                  <a:pt x="80" y="22"/>
                  <a:pt x="81" y="22"/>
                  <a:pt x="81" y="22"/>
                </a:cubicBezTo>
                <a:cubicBezTo>
                  <a:pt x="81" y="22"/>
                  <a:pt x="81" y="23"/>
                  <a:pt x="81" y="23"/>
                </a:cubicBezTo>
                <a:cubicBezTo>
                  <a:pt x="81" y="23"/>
                  <a:pt x="80" y="24"/>
                  <a:pt x="80" y="24"/>
                </a:cubicBezTo>
                <a:cubicBezTo>
                  <a:pt x="79" y="24"/>
                  <a:pt x="79" y="23"/>
                  <a:pt x="79" y="22"/>
                </a:cubicBezTo>
                <a:close/>
                <a:moveTo>
                  <a:pt x="80" y="21"/>
                </a:moveTo>
                <a:cubicBezTo>
                  <a:pt x="80" y="21"/>
                  <a:pt x="80" y="21"/>
                  <a:pt x="80" y="21"/>
                </a:cubicBezTo>
                <a:cubicBezTo>
                  <a:pt x="81" y="21"/>
                  <a:pt x="81" y="22"/>
                  <a:pt x="81" y="22"/>
                </a:cubicBezTo>
                <a:cubicBezTo>
                  <a:pt x="81" y="22"/>
                  <a:pt x="80" y="22"/>
                  <a:pt x="80" y="21"/>
                </a:cubicBezTo>
                <a:close/>
                <a:moveTo>
                  <a:pt x="81" y="25"/>
                </a:moveTo>
                <a:cubicBezTo>
                  <a:pt x="81" y="25"/>
                  <a:pt x="80" y="25"/>
                  <a:pt x="80" y="25"/>
                </a:cubicBezTo>
                <a:cubicBezTo>
                  <a:pt x="80" y="25"/>
                  <a:pt x="80" y="25"/>
                  <a:pt x="80" y="25"/>
                </a:cubicBezTo>
                <a:cubicBezTo>
                  <a:pt x="81" y="25"/>
                  <a:pt x="81" y="25"/>
                  <a:pt x="81" y="24"/>
                </a:cubicBezTo>
                <a:cubicBezTo>
                  <a:pt x="81" y="24"/>
                  <a:pt x="81" y="25"/>
                  <a:pt x="81" y="25"/>
                </a:cubicBezTo>
                <a:close/>
                <a:moveTo>
                  <a:pt x="82" y="21"/>
                </a:moveTo>
                <a:cubicBezTo>
                  <a:pt x="82" y="20"/>
                  <a:pt x="82" y="20"/>
                  <a:pt x="83" y="20"/>
                </a:cubicBezTo>
                <a:cubicBezTo>
                  <a:pt x="83" y="21"/>
                  <a:pt x="83" y="21"/>
                  <a:pt x="84" y="21"/>
                </a:cubicBezTo>
                <a:cubicBezTo>
                  <a:pt x="83" y="21"/>
                  <a:pt x="83" y="22"/>
                  <a:pt x="83" y="22"/>
                </a:cubicBezTo>
                <a:cubicBezTo>
                  <a:pt x="83" y="21"/>
                  <a:pt x="82" y="21"/>
                  <a:pt x="82" y="21"/>
                </a:cubicBezTo>
                <a:close/>
                <a:moveTo>
                  <a:pt x="85" y="21"/>
                </a:moveTo>
                <a:cubicBezTo>
                  <a:pt x="84" y="20"/>
                  <a:pt x="84" y="20"/>
                  <a:pt x="83" y="20"/>
                </a:cubicBezTo>
                <a:cubicBezTo>
                  <a:pt x="84" y="20"/>
                  <a:pt x="84" y="20"/>
                  <a:pt x="85" y="19"/>
                </a:cubicBezTo>
                <a:cubicBezTo>
                  <a:pt x="85" y="20"/>
                  <a:pt x="85" y="20"/>
                  <a:pt x="85" y="20"/>
                </a:cubicBezTo>
                <a:cubicBezTo>
                  <a:pt x="85" y="20"/>
                  <a:pt x="85" y="20"/>
                  <a:pt x="85" y="21"/>
                </a:cubicBezTo>
                <a:close/>
                <a:moveTo>
                  <a:pt x="86" y="21"/>
                </a:moveTo>
                <a:cubicBezTo>
                  <a:pt x="86" y="21"/>
                  <a:pt x="86" y="21"/>
                  <a:pt x="86" y="22"/>
                </a:cubicBezTo>
                <a:cubicBezTo>
                  <a:pt x="86" y="21"/>
                  <a:pt x="86" y="21"/>
                  <a:pt x="85" y="21"/>
                </a:cubicBezTo>
                <a:cubicBezTo>
                  <a:pt x="86" y="21"/>
                  <a:pt x="86" y="21"/>
                  <a:pt x="86" y="21"/>
                </a:cubicBezTo>
                <a:close/>
                <a:moveTo>
                  <a:pt x="84" y="21"/>
                </a:moveTo>
                <a:cubicBezTo>
                  <a:pt x="84" y="21"/>
                  <a:pt x="84" y="21"/>
                  <a:pt x="84" y="21"/>
                </a:cubicBezTo>
                <a:cubicBezTo>
                  <a:pt x="84" y="21"/>
                  <a:pt x="84" y="21"/>
                  <a:pt x="83" y="20"/>
                </a:cubicBezTo>
                <a:cubicBezTo>
                  <a:pt x="84" y="21"/>
                  <a:pt x="84" y="21"/>
                  <a:pt x="84" y="21"/>
                </a:cubicBezTo>
                <a:close/>
                <a:moveTo>
                  <a:pt x="85" y="23"/>
                </a:moveTo>
                <a:cubicBezTo>
                  <a:pt x="84" y="23"/>
                  <a:pt x="84" y="23"/>
                  <a:pt x="84" y="23"/>
                </a:cubicBezTo>
                <a:cubicBezTo>
                  <a:pt x="84" y="23"/>
                  <a:pt x="84" y="23"/>
                  <a:pt x="83" y="22"/>
                </a:cubicBezTo>
                <a:cubicBezTo>
                  <a:pt x="84" y="22"/>
                  <a:pt x="84" y="22"/>
                  <a:pt x="84" y="22"/>
                </a:cubicBezTo>
                <a:cubicBezTo>
                  <a:pt x="85" y="22"/>
                  <a:pt x="85" y="23"/>
                  <a:pt x="85" y="23"/>
                </a:cubicBezTo>
                <a:close/>
                <a:moveTo>
                  <a:pt x="85" y="21"/>
                </a:moveTo>
                <a:cubicBezTo>
                  <a:pt x="85" y="21"/>
                  <a:pt x="85" y="21"/>
                  <a:pt x="85" y="21"/>
                </a:cubicBezTo>
                <a:cubicBezTo>
                  <a:pt x="86" y="22"/>
                  <a:pt x="86" y="22"/>
                  <a:pt x="87" y="22"/>
                </a:cubicBezTo>
                <a:cubicBezTo>
                  <a:pt x="87" y="23"/>
                  <a:pt x="87" y="23"/>
                  <a:pt x="87" y="23"/>
                </a:cubicBezTo>
                <a:cubicBezTo>
                  <a:pt x="87" y="23"/>
                  <a:pt x="86" y="23"/>
                  <a:pt x="86" y="23"/>
                </a:cubicBezTo>
                <a:cubicBezTo>
                  <a:pt x="86" y="22"/>
                  <a:pt x="85" y="22"/>
                  <a:pt x="85" y="21"/>
                </a:cubicBezTo>
                <a:close/>
                <a:moveTo>
                  <a:pt x="86" y="23"/>
                </a:moveTo>
                <a:cubicBezTo>
                  <a:pt x="86" y="23"/>
                  <a:pt x="87" y="23"/>
                  <a:pt x="87" y="23"/>
                </a:cubicBezTo>
                <a:cubicBezTo>
                  <a:pt x="87" y="23"/>
                  <a:pt x="87" y="23"/>
                  <a:pt x="87" y="24"/>
                </a:cubicBezTo>
                <a:cubicBezTo>
                  <a:pt x="87" y="24"/>
                  <a:pt x="87" y="24"/>
                  <a:pt x="87" y="24"/>
                </a:cubicBezTo>
                <a:cubicBezTo>
                  <a:pt x="87" y="23"/>
                  <a:pt x="86" y="23"/>
                  <a:pt x="86" y="23"/>
                </a:cubicBezTo>
                <a:close/>
                <a:moveTo>
                  <a:pt x="87" y="25"/>
                </a:moveTo>
                <a:cubicBezTo>
                  <a:pt x="87" y="25"/>
                  <a:pt x="87" y="25"/>
                  <a:pt x="87" y="25"/>
                </a:cubicBezTo>
                <a:cubicBezTo>
                  <a:pt x="87" y="24"/>
                  <a:pt x="87" y="24"/>
                  <a:pt x="87" y="24"/>
                </a:cubicBezTo>
                <a:cubicBezTo>
                  <a:pt x="87" y="24"/>
                  <a:pt x="87" y="24"/>
                  <a:pt x="87" y="24"/>
                </a:cubicBezTo>
                <a:cubicBezTo>
                  <a:pt x="87" y="24"/>
                  <a:pt x="87" y="24"/>
                  <a:pt x="87" y="25"/>
                </a:cubicBezTo>
                <a:close/>
                <a:moveTo>
                  <a:pt x="90" y="24"/>
                </a:moveTo>
                <a:cubicBezTo>
                  <a:pt x="89" y="23"/>
                  <a:pt x="89" y="21"/>
                  <a:pt x="87" y="20"/>
                </a:cubicBezTo>
                <a:cubicBezTo>
                  <a:pt x="88" y="20"/>
                  <a:pt x="88" y="19"/>
                  <a:pt x="88" y="19"/>
                </a:cubicBezTo>
                <a:cubicBezTo>
                  <a:pt x="90" y="21"/>
                  <a:pt x="90" y="22"/>
                  <a:pt x="90" y="24"/>
                </a:cubicBezTo>
                <a:cubicBezTo>
                  <a:pt x="90" y="24"/>
                  <a:pt x="90" y="24"/>
                  <a:pt x="90" y="24"/>
                </a:cubicBezTo>
                <a:close/>
                <a:moveTo>
                  <a:pt x="88" y="16"/>
                </a:moveTo>
                <a:cubicBezTo>
                  <a:pt x="89" y="17"/>
                  <a:pt x="90" y="17"/>
                  <a:pt x="91" y="18"/>
                </a:cubicBezTo>
                <a:cubicBezTo>
                  <a:pt x="90" y="18"/>
                  <a:pt x="90" y="18"/>
                  <a:pt x="90" y="18"/>
                </a:cubicBezTo>
                <a:cubicBezTo>
                  <a:pt x="89" y="17"/>
                  <a:pt x="88" y="17"/>
                  <a:pt x="88" y="16"/>
                </a:cubicBezTo>
                <a:close/>
                <a:moveTo>
                  <a:pt x="92" y="21"/>
                </a:moveTo>
                <a:cubicBezTo>
                  <a:pt x="92" y="20"/>
                  <a:pt x="91" y="19"/>
                  <a:pt x="90" y="18"/>
                </a:cubicBezTo>
                <a:cubicBezTo>
                  <a:pt x="90" y="18"/>
                  <a:pt x="91" y="18"/>
                  <a:pt x="91" y="18"/>
                </a:cubicBezTo>
                <a:cubicBezTo>
                  <a:pt x="91" y="18"/>
                  <a:pt x="91" y="18"/>
                  <a:pt x="92" y="18"/>
                </a:cubicBezTo>
                <a:cubicBezTo>
                  <a:pt x="92" y="19"/>
                  <a:pt x="92" y="20"/>
                  <a:pt x="92" y="21"/>
                </a:cubicBezTo>
                <a:close/>
                <a:moveTo>
                  <a:pt x="83" y="12"/>
                </a:moveTo>
                <a:cubicBezTo>
                  <a:pt x="88" y="13"/>
                  <a:pt x="90" y="15"/>
                  <a:pt x="91" y="17"/>
                </a:cubicBezTo>
                <a:cubicBezTo>
                  <a:pt x="91" y="17"/>
                  <a:pt x="91" y="17"/>
                  <a:pt x="91" y="17"/>
                </a:cubicBezTo>
                <a:cubicBezTo>
                  <a:pt x="90" y="17"/>
                  <a:pt x="89" y="16"/>
                  <a:pt x="87" y="16"/>
                </a:cubicBezTo>
                <a:cubicBezTo>
                  <a:pt x="86" y="15"/>
                  <a:pt x="84" y="13"/>
                  <a:pt x="81" y="12"/>
                </a:cubicBezTo>
                <a:cubicBezTo>
                  <a:pt x="82" y="12"/>
                  <a:pt x="82" y="12"/>
                  <a:pt x="83" y="12"/>
                </a:cubicBezTo>
                <a:close/>
                <a:moveTo>
                  <a:pt x="81" y="13"/>
                </a:moveTo>
                <a:cubicBezTo>
                  <a:pt x="83" y="14"/>
                  <a:pt x="86" y="16"/>
                  <a:pt x="88" y="19"/>
                </a:cubicBezTo>
                <a:cubicBezTo>
                  <a:pt x="88" y="19"/>
                  <a:pt x="87" y="19"/>
                  <a:pt x="87" y="20"/>
                </a:cubicBezTo>
                <a:cubicBezTo>
                  <a:pt x="86" y="19"/>
                  <a:pt x="86" y="19"/>
                  <a:pt x="86" y="19"/>
                </a:cubicBezTo>
                <a:cubicBezTo>
                  <a:pt x="87" y="19"/>
                  <a:pt x="88" y="19"/>
                  <a:pt x="88" y="19"/>
                </a:cubicBezTo>
                <a:cubicBezTo>
                  <a:pt x="87" y="19"/>
                  <a:pt x="86" y="19"/>
                  <a:pt x="86" y="19"/>
                </a:cubicBezTo>
                <a:cubicBezTo>
                  <a:pt x="85" y="18"/>
                  <a:pt x="83" y="17"/>
                  <a:pt x="81" y="16"/>
                </a:cubicBezTo>
                <a:cubicBezTo>
                  <a:pt x="81" y="16"/>
                  <a:pt x="83" y="17"/>
                  <a:pt x="85" y="19"/>
                </a:cubicBezTo>
                <a:cubicBezTo>
                  <a:pt x="84" y="19"/>
                  <a:pt x="83" y="20"/>
                  <a:pt x="83" y="20"/>
                </a:cubicBezTo>
                <a:cubicBezTo>
                  <a:pt x="82" y="20"/>
                  <a:pt x="82" y="20"/>
                  <a:pt x="82" y="20"/>
                </a:cubicBezTo>
                <a:cubicBezTo>
                  <a:pt x="82" y="19"/>
                  <a:pt x="81" y="19"/>
                  <a:pt x="81" y="19"/>
                </a:cubicBezTo>
                <a:cubicBezTo>
                  <a:pt x="81" y="19"/>
                  <a:pt x="81" y="19"/>
                  <a:pt x="81" y="19"/>
                </a:cubicBezTo>
                <a:cubicBezTo>
                  <a:pt x="81" y="19"/>
                  <a:pt x="81" y="19"/>
                  <a:pt x="81" y="19"/>
                </a:cubicBezTo>
                <a:cubicBezTo>
                  <a:pt x="81" y="19"/>
                  <a:pt x="81" y="19"/>
                  <a:pt x="81" y="19"/>
                </a:cubicBezTo>
                <a:cubicBezTo>
                  <a:pt x="82" y="20"/>
                  <a:pt x="82" y="20"/>
                  <a:pt x="82" y="20"/>
                </a:cubicBezTo>
                <a:cubicBezTo>
                  <a:pt x="82" y="20"/>
                  <a:pt x="82" y="20"/>
                  <a:pt x="81" y="20"/>
                </a:cubicBezTo>
                <a:cubicBezTo>
                  <a:pt x="79" y="18"/>
                  <a:pt x="77" y="17"/>
                  <a:pt x="75" y="16"/>
                </a:cubicBezTo>
                <a:cubicBezTo>
                  <a:pt x="77" y="14"/>
                  <a:pt x="79" y="13"/>
                  <a:pt x="81" y="13"/>
                </a:cubicBezTo>
                <a:close/>
                <a:moveTo>
                  <a:pt x="74" y="16"/>
                </a:moveTo>
                <a:cubicBezTo>
                  <a:pt x="77" y="18"/>
                  <a:pt x="79" y="19"/>
                  <a:pt x="80" y="21"/>
                </a:cubicBezTo>
                <a:cubicBezTo>
                  <a:pt x="80" y="21"/>
                  <a:pt x="80" y="21"/>
                  <a:pt x="79" y="21"/>
                </a:cubicBezTo>
                <a:cubicBezTo>
                  <a:pt x="78" y="21"/>
                  <a:pt x="77" y="20"/>
                  <a:pt x="75" y="20"/>
                </a:cubicBezTo>
                <a:cubicBezTo>
                  <a:pt x="75" y="20"/>
                  <a:pt x="77" y="20"/>
                  <a:pt x="79" y="21"/>
                </a:cubicBezTo>
                <a:cubicBezTo>
                  <a:pt x="79" y="21"/>
                  <a:pt x="78" y="22"/>
                  <a:pt x="78" y="22"/>
                </a:cubicBezTo>
                <a:cubicBezTo>
                  <a:pt x="77" y="21"/>
                  <a:pt x="76" y="21"/>
                  <a:pt x="75" y="20"/>
                </a:cubicBezTo>
                <a:cubicBezTo>
                  <a:pt x="75" y="20"/>
                  <a:pt x="76" y="21"/>
                  <a:pt x="77" y="22"/>
                </a:cubicBezTo>
                <a:cubicBezTo>
                  <a:pt x="77" y="22"/>
                  <a:pt x="76" y="23"/>
                  <a:pt x="76" y="23"/>
                </a:cubicBezTo>
                <a:cubicBezTo>
                  <a:pt x="75" y="23"/>
                  <a:pt x="75" y="22"/>
                  <a:pt x="74" y="22"/>
                </a:cubicBezTo>
                <a:cubicBezTo>
                  <a:pt x="74" y="22"/>
                  <a:pt x="75" y="22"/>
                  <a:pt x="76" y="23"/>
                </a:cubicBezTo>
                <a:cubicBezTo>
                  <a:pt x="75" y="24"/>
                  <a:pt x="74" y="25"/>
                  <a:pt x="73" y="25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5"/>
                  <a:pt x="73" y="25"/>
                  <a:pt x="73" y="25"/>
                </a:cubicBezTo>
                <a:cubicBezTo>
                  <a:pt x="73" y="26"/>
                  <a:pt x="72" y="26"/>
                  <a:pt x="72" y="27"/>
                </a:cubicBezTo>
                <a:cubicBezTo>
                  <a:pt x="69" y="24"/>
                  <a:pt x="75" y="21"/>
                  <a:pt x="75" y="21"/>
                </a:cubicBezTo>
                <a:cubicBezTo>
                  <a:pt x="72" y="23"/>
                  <a:pt x="70" y="24"/>
                  <a:pt x="6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70" y="21"/>
                  <a:pt x="75" y="19"/>
                  <a:pt x="75" y="19"/>
                </a:cubicBezTo>
                <a:cubicBezTo>
                  <a:pt x="72" y="20"/>
                  <a:pt x="70" y="22"/>
                  <a:pt x="68" y="23"/>
                </a:cubicBezTo>
                <a:cubicBezTo>
                  <a:pt x="68" y="23"/>
                  <a:pt x="67" y="23"/>
                  <a:pt x="67" y="22"/>
                </a:cubicBezTo>
                <a:cubicBezTo>
                  <a:pt x="69" y="20"/>
                  <a:pt x="71" y="18"/>
                  <a:pt x="74" y="16"/>
                </a:cubicBezTo>
                <a:close/>
                <a:moveTo>
                  <a:pt x="72" y="15"/>
                </a:moveTo>
                <a:cubicBezTo>
                  <a:pt x="73" y="15"/>
                  <a:pt x="73" y="15"/>
                  <a:pt x="73" y="16"/>
                </a:cubicBezTo>
                <a:cubicBezTo>
                  <a:pt x="70" y="18"/>
                  <a:pt x="67" y="19"/>
                  <a:pt x="66" y="21"/>
                </a:cubicBezTo>
                <a:cubicBezTo>
                  <a:pt x="65" y="21"/>
                  <a:pt x="65" y="20"/>
                  <a:pt x="64" y="20"/>
                </a:cubicBezTo>
                <a:cubicBezTo>
                  <a:pt x="66" y="17"/>
                  <a:pt x="70" y="16"/>
                  <a:pt x="72" y="15"/>
                </a:cubicBezTo>
                <a:close/>
                <a:moveTo>
                  <a:pt x="64" y="20"/>
                </a:moveTo>
                <a:cubicBezTo>
                  <a:pt x="65" y="21"/>
                  <a:pt x="65" y="21"/>
                  <a:pt x="65" y="21"/>
                </a:cubicBezTo>
                <a:cubicBezTo>
                  <a:pt x="64" y="23"/>
                  <a:pt x="63" y="24"/>
                  <a:pt x="63" y="25"/>
                </a:cubicBezTo>
                <a:cubicBezTo>
                  <a:pt x="63" y="25"/>
                  <a:pt x="63" y="24"/>
                  <a:pt x="63" y="24"/>
                </a:cubicBezTo>
                <a:cubicBezTo>
                  <a:pt x="63" y="23"/>
                  <a:pt x="63" y="21"/>
                  <a:pt x="64" y="20"/>
                </a:cubicBezTo>
                <a:close/>
                <a:moveTo>
                  <a:pt x="61" y="22"/>
                </a:moveTo>
                <a:cubicBezTo>
                  <a:pt x="61" y="22"/>
                  <a:pt x="61" y="23"/>
                  <a:pt x="61" y="23"/>
                </a:cubicBezTo>
                <a:cubicBezTo>
                  <a:pt x="61" y="23"/>
                  <a:pt x="60" y="23"/>
                  <a:pt x="60" y="23"/>
                </a:cubicBezTo>
                <a:cubicBezTo>
                  <a:pt x="60" y="23"/>
                  <a:pt x="60" y="22"/>
                  <a:pt x="60" y="22"/>
                </a:cubicBezTo>
                <a:cubicBezTo>
                  <a:pt x="61" y="22"/>
                  <a:pt x="61" y="22"/>
                  <a:pt x="61" y="22"/>
                </a:cubicBezTo>
                <a:close/>
                <a:moveTo>
                  <a:pt x="60" y="24"/>
                </a:moveTo>
                <a:cubicBezTo>
                  <a:pt x="60" y="24"/>
                  <a:pt x="60" y="24"/>
                  <a:pt x="60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24"/>
                  <a:pt x="60" y="24"/>
                  <a:pt x="60" y="24"/>
                </a:cubicBezTo>
                <a:close/>
                <a:moveTo>
                  <a:pt x="46" y="22"/>
                </a:moveTo>
                <a:cubicBezTo>
                  <a:pt x="46" y="22"/>
                  <a:pt x="46" y="22"/>
                  <a:pt x="46" y="21"/>
                </a:cubicBezTo>
                <a:cubicBezTo>
                  <a:pt x="46" y="21"/>
                  <a:pt x="47" y="21"/>
                  <a:pt x="47" y="21"/>
                </a:cubicBezTo>
                <a:cubicBezTo>
                  <a:pt x="47" y="21"/>
                  <a:pt x="46" y="21"/>
                  <a:pt x="46" y="21"/>
                </a:cubicBezTo>
                <a:cubicBezTo>
                  <a:pt x="46" y="21"/>
                  <a:pt x="46" y="21"/>
                  <a:pt x="46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6" y="22"/>
                  <a:pt x="46" y="22"/>
                  <a:pt x="46" y="22"/>
                </a:cubicBezTo>
                <a:close/>
                <a:moveTo>
                  <a:pt x="47" y="20"/>
                </a:moveTo>
                <a:cubicBezTo>
                  <a:pt x="47" y="20"/>
                  <a:pt x="47" y="20"/>
                  <a:pt x="47" y="20"/>
                </a:cubicBezTo>
                <a:cubicBezTo>
                  <a:pt x="47" y="20"/>
                  <a:pt x="47" y="19"/>
                  <a:pt x="47" y="19"/>
                </a:cubicBezTo>
                <a:cubicBezTo>
                  <a:pt x="47" y="19"/>
                  <a:pt x="48" y="19"/>
                  <a:pt x="48" y="20"/>
                </a:cubicBezTo>
                <a:cubicBezTo>
                  <a:pt x="48" y="20"/>
                  <a:pt x="47" y="20"/>
                  <a:pt x="47" y="20"/>
                </a:cubicBezTo>
                <a:close/>
                <a:moveTo>
                  <a:pt x="48" y="19"/>
                </a:moveTo>
                <a:cubicBezTo>
                  <a:pt x="48" y="19"/>
                  <a:pt x="47" y="19"/>
                  <a:pt x="47" y="19"/>
                </a:cubicBezTo>
                <a:cubicBezTo>
                  <a:pt x="47" y="19"/>
                  <a:pt x="47" y="18"/>
                  <a:pt x="48" y="18"/>
                </a:cubicBezTo>
                <a:cubicBezTo>
                  <a:pt x="48" y="18"/>
                  <a:pt x="48" y="19"/>
                  <a:pt x="49" y="19"/>
                </a:cubicBezTo>
                <a:cubicBezTo>
                  <a:pt x="48" y="19"/>
                  <a:pt x="48" y="19"/>
                  <a:pt x="48" y="19"/>
                </a:cubicBezTo>
                <a:close/>
                <a:moveTo>
                  <a:pt x="50" y="22"/>
                </a:moveTo>
                <a:cubicBezTo>
                  <a:pt x="50" y="22"/>
                  <a:pt x="50" y="22"/>
                  <a:pt x="50" y="22"/>
                </a:cubicBezTo>
                <a:cubicBezTo>
                  <a:pt x="50" y="22"/>
                  <a:pt x="50" y="21"/>
                  <a:pt x="50" y="21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1"/>
                  <a:pt x="50" y="22"/>
                  <a:pt x="50" y="22"/>
                </a:cubicBezTo>
                <a:close/>
                <a:moveTo>
                  <a:pt x="52" y="20"/>
                </a:moveTo>
                <a:cubicBezTo>
                  <a:pt x="52" y="20"/>
                  <a:pt x="53" y="19"/>
                  <a:pt x="53" y="19"/>
                </a:cubicBezTo>
                <a:cubicBezTo>
                  <a:pt x="53" y="19"/>
                  <a:pt x="53" y="20"/>
                  <a:pt x="54" y="20"/>
                </a:cubicBezTo>
                <a:cubicBezTo>
                  <a:pt x="53" y="20"/>
                  <a:pt x="52" y="20"/>
                  <a:pt x="52" y="20"/>
                </a:cubicBezTo>
                <a:cubicBezTo>
                  <a:pt x="53" y="20"/>
                  <a:pt x="53" y="20"/>
                  <a:pt x="54" y="20"/>
                </a:cubicBezTo>
                <a:cubicBezTo>
                  <a:pt x="54" y="20"/>
                  <a:pt x="54" y="21"/>
                  <a:pt x="54" y="21"/>
                </a:cubicBezTo>
                <a:cubicBezTo>
                  <a:pt x="53" y="21"/>
                  <a:pt x="53" y="21"/>
                  <a:pt x="53" y="21"/>
                </a:cubicBezTo>
                <a:cubicBezTo>
                  <a:pt x="52" y="21"/>
                  <a:pt x="52" y="20"/>
                  <a:pt x="52" y="20"/>
                </a:cubicBezTo>
                <a:close/>
                <a:moveTo>
                  <a:pt x="53" y="22"/>
                </a:moveTo>
                <a:cubicBezTo>
                  <a:pt x="53" y="21"/>
                  <a:pt x="53" y="21"/>
                  <a:pt x="53" y="21"/>
                </a:cubicBezTo>
                <a:cubicBezTo>
                  <a:pt x="53" y="21"/>
                  <a:pt x="54" y="21"/>
                  <a:pt x="54" y="21"/>
                </a:cubicBezTo>
                <a:cubicBezTo>
                  <a:pt x="54" y="21"/>
                  <a:pt x="54" y="22"/>
                  <a:pt x="54" y="22"/>
                </a:cubicBezTo>
                <a:cubicBezTo>
                  <a:pt x="54" y="22"/>
                  <a:pt x="54" y="22"/>
                  <a:pt x="53" y="22"/>
                </a:cubicBezTo>
                <a:close/>
                <a:moveTo>
                  <a:pt x="57" y="23"/>
                </a:moveTo>
                <a:cubicBezTo>
                  <a:pt x="57" y="23"/>
                  <a:pt x="57" y="24"/>
                  <a:pt x="57" y="24"/>
                </a:cubicBezTo>
                <a:cubicBezTo>
                  <a:pt x="57" y="24"/>
                  <a:pt x="57" y="23"/>
                  <a:pt x="57" y="23"/>
                </a:cubicBezTo>
                <a:cubicBezTo>
                  <a:pt x="56" y="23"/>
                  <a:pt x="56" y="22"/>
                  <a:pt x="56" y="22"/>
                </a:cubicBezTo>
                <a:cubicBezTo>
                  <a:pt x="56" y="22"/>
                  <a:pt x="56" y="21"/>
                  <a:pt x="57" y="21"/>
                </a:cubicBezTo>
                <a:cubicBezTo>
                  <a:pt x="57" y="22"/>
                  <a:pt x="58" y="22"/>
                  <a:pt x="58" y="22"/>
                </a:cubicBezTo>
                <a:cubicBezTo>
                  <a:pt x="58" y="23"/>
                  <a:pt x="57" y="23"/>
                  <a:pt x="57" y="23"/>
                </a:cubicBezTo>
                <a:close/>
                <a:moveTo>
                  <a:pt x="58" y="21"/>
                </a:moveTo>
                <a:cubicBezTo>
                  <a:pt x="58" y="21"/>
                  <a:pt x="57" y="21"/>
                  <a:pt x="57" y="21"/>
                </a:cubicBezTo>
                <a:cubicBezTo>
                  <a:pt x="57" y="21"/>
                  <a:pt x="58" y="21"/>
                  <a:pt x="58" y="20"/>
                </a:cubicBezTo>
                <a:cubicBezTo>
                  <a:pt x="58" y="21"/>
                  <a:pt x="58" y="21"/>
                  <a:pt x="58" y="21"/>
                </a:cubicBezTo>
                <a:close/>
                <a:moveTo>
                  <a:pt x="55" y="15"/>
                </a:moveTo>
                <a:cubicBezTo>
                  <a:pt x="57" y="17"/>
                  <a:pt x="58" y="18"/>
                  <a:pt x="58" y="20"/>
                </a:cubicBezTo>
                <a:cubicBezTo>
                  <a:pt x="58" y="20"/>
                  <a:pt x="57" y="21"/>
                  <a:pt x="56" y="21"/>
                </a:cubicBezTo>
                <a:cubicBezTo>
                  <a:pt x="56" y="21"/>
                  <a:pt x="56" y="21"/>
                  <a:pt x="55" y="21"/>
                </a:cubicBezTo>
                <a:cubicBezTo>
                  <a:pt x="55" y="21"/>
                  <a:pt x="55" y="20"/>
                  <a:pt x="55" y="20"/>
                </a:cubicBezTo>
                <a:cubicBezTo>
                  <a:pt x="57" y="20"/>
                  <a:pt x="57" y="20"/>
                  <a:pt x="57" y="20"/>
                </a:cubicBezTo>
                <a:cubicBezTo>
                  <a:pt x="57" y="20"/>
                  <a:pt x="56" y="20"/>
                  <a:pt x="55" y="20"/>
                </a:cubicBezTo>
                <a:cubicBezTo>
                  <a:pt x="55" y="20"/>
                  <a:pt x="54" y="19"/>
                  <a:pt x="54" y="18"/>
                </a:cubicBezTo>
                <a:cubicBezTo>
                  <a:pt x="55" y="17"/>
                  <a:pt x="56" y="17"/>
                  <a:pt x="56" y="17"/>
                </a:cubicBezTo>
                <a:cubicBezTo>
                  <a:pt x="55" y="17"/>
                  <a:pt x="54" y="18"/>
                  <a:pt x="53" y="18"/>
                </a:cubicBezTo>
                <a:cubicBezTo>
                  <a:pt x="53" y="18"/>
                  <a:pt x="53" y="17"/>
                  <a:pt x="52" y="17"/>
                </a:cubicBezTo>
                <a:cubicBezTo>
                  <a:pt x="53" y="16"/>
                  <a:pt x="54" y="15"/>
                  <a:pt x="55" y="15"/>
                </a:cubicBezTo>
                <a:close/>
                <a:moveTo>
                  <a:pt x="52" y="18"/>
                </a:moveTo>
                <a:cubicBezTo>
                  <a:pt x="52" y="18"/>
                  <a:pt x="52" y="18"/>
                  <a:pt x="53" y="19"/>
                </a:cubicBezTo>
                <a:cubicBezTo>
                  <a:pt x="52" y="19"/>
                  <a:pt x="52" y="19"/>
                  <a:pt x="51" y="20"/>
                </a:cubicBezTo>
                <a:cubicBezTo>
                  <a:pt x="51" y="19"/>
                  <a:pt x="51" y="19"/>
                  <a:pt x="51" y="19"/>
                </a:cubicBezTo>
                <a:cubicBezTo>
                  <a:pt x="51" y="18"/>
                  <a:pt x="51" y="18"/>
                  <a:pt x="52" y="18"/>
                </a:cubicBezTo>
                <a:close/>
                <a:moveTo>
                  <a:pt x="51" y="17"/>
                </a:moveTo>
                <a:cubicBezTo>
                  <a:pt x="50" y="17"/>
                  <a:pt x="50" y="18"/>
                  <a:pt x="49" y="18"/>
                </a:cubicBezTo>
                <a:cubicBezTo>
                  <a:pt x="49" y="18"/>
                  <a:pt x="49" y="17"/>
                  <a:pt x="48" y="17"/>
                </a:cubicBezTo>
                <a:cubicBezTo>
                  <a:pt x="49" y="17"/>
                  <a:pt x="49" y="16"/>
                  <a:pt x="49" y="16"/>
                </a:cubicBezTo>
                <a:cubicBezTo>
                  <a:pt x="50" y="16"/>
                  <a:pt x="50" y="16"/>
                  <a:pt x="51" y="17"/>
                </a:cubicBezTo>
                <a:close/>
                <a:moveTo>
                  <a:pt x="52" y="12"/>
                </a:moveTo>
                <a:cubicBezTo>
                  <a:pt x="50" y="13"/>
                  <a:pt x="49" y="14"/>
                  <a:pt x="48" y="15"/>
                </a:cubicBezTo>
                <a:cubicBezTo>
                  <a:pt x="48" y="15"/>
                  <a:pt x="48" y="15"/>
                  <a:pt x="48" y="14"/>
                </a:cubicBezTo>
                <a:cubicBezTo>
                  <a:pt x="49" y="14"/>
                  <a:pt x="51" y="13"/>
                  <a:pt x="52" y="12"/>
                </a:cubicBezTo>
                <a:close/>
                <a:moveTo>
                  <a:pt x="47" y="15"/>
                </a:moveTo>
                <a:cubicBezTo>
                  <a:pt x="47" y="15"/>
                  <a:pt x="48" y="15"/>
                  <a:pt x="48" y="15"/>
                </a:cubicBezTo>
                <a:cubicBezTo>
                  <a:pt x="48" y="15"/>
                  <a:pt x="47" y="16"/>
                  <a:pt x="47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46" y="15"/>
                  <a:pt x="47" y="15"/>
                  <a:pt x="47" y="15"/>
                </a:cubicBezTo>
                <a:close/>
                <a:moveTo>
                  <a:pt x="46" y="14"/>
                </a:moveTo>
                <a:cubicBezTo>
                  <a:pt x="46" y="14"/>
                  <a:pt x="46" y="14"/>
                  <a:pt x="47" y="14"/>
                </a:cubicBezTo>
                <a:cubicBezTo>
                  <a:pt x="46" y="15"/>
                  <a:pt x="46" y="15"/>
                  <a:pt x="46" y="15"/>
                </a:cubicBezTo>
                <a:cubicBezTo>
                  <a:pt x="46" y="15"/>
                  <a:pt x="46" y="14"/>
                  <a:pt x="46" y="14"/>
                </a:cubicBezTo>
                <a:close/>
                <a:moveTo>
                  <a:pt x="44" y="16"/>
                </a:moveTo>
                <a:cubicBezTo>
                  <a:pt x="45" y="16"/>
                  <a:pt x="45" y="16"/>
                  <a:pt x="45" y="16"/>
                </a:cubicBezTo>
                <a:cubicBezTo>
                  <a:pt x="45" y="16"/>
                  <a:pt x="46" y="16"/>
                  <a:pt x="46" y="17"/>
                </a:cubicBezTo>
                <a:cubicBezTo>
                  <a:pt x="46" y="17"/>
                  <a:pt x="45" y="18"/>
                  <a:pt x="45" y="18"/>
                </a:cubicBezTo>
                <a:cubicBezTo>
                  <a:pt x="45" y="18"/>
                  <a:pt x="44" y="18"/>
                  <a:pt x="44" y="18"/>
                </a:cubicBezTo>
                <a:cubicBezTo>
                  <a:pt x="44" y="17"/>
                  <a:pt x="44" y="17"/>
                  <a:pt x="44" y="16"/>
                </a:cubicBezTo>
                <a:close/>
                <a:moveTo>
                  <a:pt x="44" y="18"/>
                </a:moveTo>
                <a:cubicBezTo>
                  <a:pt x="44" y="18"/>
                  <a:pt x="44" y="18"/>
                  <a:pt x="45" y="18"/>
                </a:cubicBezTo>
                <a:cubicBezTo>
                  <a:pt x="45" y="18"/>
                  <a:pt x="45" y="19"/>
                  <a:pt x="44" y="19"/>
                </a:cubicBezTo>
                <a:cubicBezTo>
                  <a:pt x="44" y="19"/>
                  <a:pt x="44" y="18"/>
                  <a:pt x="44" y="18"/>
                </a:cubicBezTo>
                <a:cubicBezTo>
                  <a:pt x="44" y="18"/>
                  <a:pt x="44" y="18"/>
                  <a:pt x="44" y="18"/>
                </a:cubicBezTo>
                <a:close/>
                <a:moveTo>
                  <a:pt x="44" y="19"/>
                </a:moveTo>
                <a:cubicBezTo>
                  <a:pt x="44" y="19"/>
                  <a:pt x="44" y="19"/>
                  <a:pt x="44" y="20"/>
                </a:cubicBezTo>
                <a:cubicBezTo>
                  <a:pt x="44" y="20"/>
                  <a:pt x="43" y="20"/>
                  <a:pt x="43" y="20"/>
                </a:cubicBezTo>
                <a:cubicBezTo>
                  <a:pt x="43" y="19"/>
                  <a:pt x="43" y="19"/>
                  <a:pt x="44" y="18"/>
                </a:cubicBezTo>
                <a:cubicBezTo>
                  <a:pt x="44" y="19"/>
                  <a:pt x="44" y="19"/>
                  <a:pt x="44" y="19"/>
                </a:cubicBezTo>
                <a:close/>
                <a:moveTo>
                  <a:pt x="44" y="15"/>
                </a:moveTo>
                <a:cubicBezTo>
                  <a:pt x="43" y="16"/>
                  <a:pt x="42" y="16"/>
                  <a:pt x="42" y="17"/>
                </a:cubicBezTo>
                <a:cubicBezTo>
                  <a:pt x="42" y="17"/>
                  <a:pt x="41" y="17"/>
                  <a:pt x="41" y="18"/>
                </a:cubicBezTo>
                <a:cubicBezTo>
                  <a:pt x="41" y="17"/>
                  <a:pt x="41" y="17"/>
                  <a:pt x="41" y="16"/>
                </a:cubicBezTo>
                <a:cubicBezTo>
                  <a:pt x="42" y="16"/>
                  <a:pt x="42" y="15"/>
                  <a:pt x="43" y="15"/>
                </a:cubicBezTo>
                <a:cubicBezTo>
                  <a:pt x="43" y="15"/>
                  <a:pt x="43" y="15"/>
                  <a:pt x="44" y="15"/>
                </a:cubicBezTo>
                <a:close/>
                <a:moveTo>
                  <a:pt x="38" y="12"/>
                </a:moveTo>
                <a:cubicBezTo>
                  <a:pt x="39" y="12"/>
                  <a:pt x="41" y="13"/>
                  <a:pt x="43" y="15"/>
                </a:cubicBezTo>
                <a:cubicBezTo>
                  <a:pt x="42" y="15"/>
                  <a:pt x="41" y="15"/>
                  <a:pt x="40" y="15"/>
                </a:cubicBezTo>
                <a:cubicBezTo>
                  <a:pt x="40" y="14"/>
                  <a:pt x="39" y="13"/>
                  <a:pt x="38" y="12"/>
                </a:cubicBezTo>
                <a:close/>
                <a:moveTo>
                  <a:pt x="39" y="17"/>
                </a:moveTo>
                <a:cubicBezTo>
                  <a:pt x="39" y="17"/>
                  <a:pt x="38" y="18"/>
                  <a:pt x="38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8" y="18"/>
                  <a:pt x="38" y="17"/>
                  <a:pt x="39" y="17"/>
                </a:cubicBezTo>
                <a:close/>
                <a:moveTo>
                  <a:pt x="37" y="18"/>
                </a:moveTo>
                <a:cubicBezTo>
                  <a:pt x="38" y="18"/>
                  <a:pt x="38" y="18"/>
                  <a:pt x="38" y="19"/>
                </a:cubicBezTo>
                <a:cubicBezTo>
                  <a:pt x="38" y="19"/>
                  <a:pt x="37" y="20"/>
                  <a:pt x="37" y="20"/>
                </a:cubicBezTo>
                <a:cubicBezTo>
                  <a:pt x="37" y="19"/>
                  <a:pt x="37" y="19"/>
                  <a:pt x="37" y="18"/>
                </a:cubicBezTo>
                <a:cubicBezTo>
                  <a:pt x="37" y="18"/>
                  <a:pt x="37" y="18"/>
                  <a:pt x="37" y="18"/>
                </a:cubicBezTo>
                <a:close/>
                <a:moveTo>
                  <a:pt x="29" y="21"/>
                </a:move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29" y="21"/>
                  <a:pt x="29" y="20"/>
                </a:cubicBezTo>
                <a:cubicBezTo>
                  <a:pt x="29" y="21"/>
                  <a:pt x="29" y="21"/>
                  <a:pt x="29" y="21"/>
                </a:cubicBezTo>
                <a:close/>
                <a:moveTo>
                  <a:pt x="9" y="28"/>
                </a:moveTo>
                <a:cubicBezTo>
                  <a:pt x="9" y="28"/>
                  <a:pt x="9" y="28"/>
                  <a:pt x="9" y="28"/>
                </a:cubicBezTo>
                <a:cubicBezTo>
                  <a:pt x="9" y="27"/>
                  <a:pt x="9" y="26"/>
                  <a:pt x="10" y="26"/>
                </a:cubicBezTo>
                <a:cubicBezTo>
                  <a:pt x="10" y="26"/>
                  <a:pt x="10" y="27"/>
                  <a:pt x="9" y="28"/>
                </a:cubicBezTo>
                <a:close/>
                <a:moveTo>
                  <a:pt x="9" y="24"/>
                </a:moveTo>
                <a:cubicBezTo>
                  <a:pt x="9" y="24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4"/>
                  <a:pt x="9" y="24"/>
                  <a:pt x="9" y="24"/>
                </a:cubicBezTo>
                <a:cubicBezTo>
                  <a:pt x="9" y="24"/>
                  <a:pt x="9" y="24"/>
                  <a:pt x="9" y="24"/>
                </a:cubicBezTo>
                <a:close/>
                <a:moveTo>
                  <a:pt x="11" y="26"/>
                </a:moveTo>
                <a:cubicBezTo>
                  <a:pt x="11" y="26"/>
                  <a:pt x="10" y="26"/>
                  <a:pt x="10" y="25"/>
                </a:cubicBezTo>
                <a:cubicBezTo>
                  <a:pt x="10" y="25"/>
                  <a:pt x="11" y="24"/>
                  <a:pt x="11" y="24"/>
                </a:cubicBezTo>
                <a:cubicBezTo>
                  <a:pt x="11" y="24"/>
                  <a:pt x="11" y="25"/>
                  <a:pt x="12" y="26"/>
                </a:cubicBezTo>
                <a:cubicBezTo>
                  <a:pt x="11" y="26"/>
                  <a:pt x="11" y="26"/>
                  <a:pt x="11" y="26"/>
                </a:cubicBezTo>
                <a:close/>
                <a:moveTo>
                  <a:pt x="11" y="23"/>
                </a:moveTo>
                <a:cubicBezTo>
                  <a:pt x="12" y="23"/>
                  <a:pt x="12" y="23"/>
                  <a:pt x="12" y="23"/>
                </a:cubicBezTo>
                <a:cubicBezTo>
                  <a:pt x="13" y="23"/>
                  <a:pt x="13" y="23"/>
                  <a:pt x="14" y="24"/>
                </a:cubicBezTo>
                <a:cubicBezTo>
                  <a:pt x="13" y="24"/>
                  <a:pt x="13" y="24"/>
                  <a:pt x="12" y="25"/>
                </a:cubicBezTo>
                <a:cubicBezTo>
                  <a:pt x="12" y="24"/>
                  <a:pt x="12" y="24"/>
                  <a:pt x="11" y="23"/>
                </a:cubicBezTo>
                <a:close/>
                <a:moveTo>
                  <a:pt x="13" y="25"/>
                </a:moveTo>
                <a:cubicBezTo>
                  <a:pt x="13" y="25"/>
                  <a:pt x="14" y="24"/>
                  <a:pt x="14" y="24"/>
                </a:cubicBezTo>
                <a:cubicBezTo>
                  <a:pt x="14" y="24"/>
                  <a:pt x="14" y="24"/>
                  <a:pt x="15" y="24"/>
                </a:cubicBezTo>
                <a:cubicBezTo>
                  <a:pt x="15" y="24"/>
                  <a:pt x="15" y="25"/>
                  <a:pt x="15" y="25"/>
                </a:cubicBezTo>
                <a:cubicBezTo>
                  <a:pt x="15" y="25"/>
                  <a:pt x="14" y="26"/>
                  <a:pt x="13" y="26"/>
                </a:cubicBezTo>
                <a:cubicBezTo>
                  <a:pt x="13" y="26"/>
                  <a:pt x="13" y="26"/>
                  <a:pt x="13" y="25"/>
                </a:cubicBezTo>
                <a:close/>
                <a:moveTo>
                  <a:pt x="13" y="26"/>
                </a:move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3" y="26"/>
                </a:cubicBezTo>
                <a:cubicBezTo>
                  <a:pt x="13" y="26"/>
                  <a:pt x="13" y="26"/>
                  <a:pt x="13" y="26"/>
                </a:cubicBezTo>
                <a:close/>
                <a:moveTo>
                  <a:pt x="14" y="28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14" y="27"/>
                  <a:pt x="14" y="27"/>
                </a:cubicBezTo>
                <a:cubicBezTo>
                  <a:pt x="14" y="26"/>
                  <a:pt x="15" y="26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6"/>
                  <a:pt x="14" y="27"/>
                  <a:pt x="14" y="28"/>
                </a:cubicBezTo>
                <a:close/>
                <a:moveTo>
                  <a:pt x="18" y="23"/>
                </a:moveTo>
                <a:cubicBezTo>
                  <a:pt x="18" y="23"/>
                  <a:pt x="17" y="22"/>
                  <a:pt x="17" y="22"/>
                </a:cubicBezTo>
                <a:cubicBezTo>
                  <a:pt x="17" y="22"/>
                  <a:pt x="18" y="23"/>
                  <a:pt x="18" y="23"/>
                </a:cubicBezTo>
                <a:cubicBezTo>
                  <a:pt x="18" y="23"/>
                  <a:pt x="18" y="23"/>
                  <a:pt x="18" y="23"/>
                </a:cubicBezTo>
                <a:close/>
                <a:moveTo>
                  <a:pt x="20" y="26"/>
                </a:moveTo>
                <a:cubicBezTo>
                  <a:pt x="20" y="26"/>
                  <a:pt x="20" y="26"/>
                  <a:pt x="20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6"/>
                  <a:pt x="20" y="26"/>
                  <a:pt x="20" y="26"/>
                </a:cubicBezTo>
                <a:close/>
                <a:moveTo>
                  <a:pt x="21" y="23"/>
                </a:moveTo>
                <a:cubicBezTo>
                  <a:pt x="21" y="22"/>
                  <a:pt x="21" y="22"/>
                  <a:pt x="21" y="22"/>
                </a:cubicBezTo>
                <a:cubicBezTo>
                  <a:pt x="21" y="22"/>
                  <a:pt x="21" y="22"/>
                  <a:pt x="21" y="22"/>
                </a:cubicBezTo>
                <a:cubicBezTo>
                  <a:pt x="21" y="22"/>
                  <a:pt x="21" y="22"/>
                  <a:pt x="21" y="23"/>
                </a:cubicBezTo>
                <a:close/>
                <a:moveTo>
                  <a:pt x="23" y="24"/>
                </a:moveTo>
                <a:cubicBezTo>
                  <a:pt x="23" y="24"/>
                  <a:pt x="23" y="24"/>
                  <a:pt x="23" y="23"/>
                </a:cubicBezTo>
                <a:cubicBezTo>
                  <a:pt x="23" y="23"/>
                  <a:pt x="23" y="23"/>
                  <a:pt x="23" y="24"/>
                </a:cubicBezTo>
                <a:cubicBezTo>
                  <a:pt x="23" y="24"/>
                  <a:pt x="23" y="24"/>
                  <a:pt x="23" y="24"/>
                </a:cubicBezTo>
                <a:close/>
                <a:moveTo>
                  <a:pt x="21" y="16"/>
                </a:moveTo>
                <a:cubicBezTo>
                  <a:pt x="22" y="17"/>
                  <a:pt x="23" y="18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3" y="18"/>
                  <a:pt x="22" y="18"/>
                  <a:pt x="20" y="17"/>
                </a:cubicBezTo>
                <a:cubicBezTo>
                  <a:pt x="21" y="17"/>
                  <a:pt x="21" y="16"/>
                  <a:pt x="21" y="16"/>
                </a:cubicBezTo>
                <a:close/>
                <a:moveTo>
                  <a:pt x="19" y="18"/>
                </a:moveTo>
                <a:cubicBezTo>
                  <a:pt x="19" y="18"/>
                  <a:pt x="20" y="18"/>
                  <a:pt x="20" y="18"/>
                </a:cubicBezTo>
                <a:cubicBezTo>
                  <a:pt x="20" y="18"/>
                  <a:pt x="19" y="18"/>
                  <a:pt x="19" y="18"/>
                </a:cubicBezTo>
                <a:cubicBezTo>
                  <a:pt x="19" y="18"/>
                  <a:pt x="19" y="18"/>
                  <a:pt x="19" y="18"/>
                </a:cubicBezTo>
                <a:close/>
                <a:moveTo>
                  <a:pt x="19" y="18"/>
                </a:moveTo>
                <a:cubicBezTo>
                  <a:pt x="20" y="18"/>
                  <a:pt x="21" y="20"/>
                  <a:pt x="21" y="21"/>
                </a:cubicBezTo>
                <a:cubicBezTo>
                  <a:pt x="21" y="22"/>
                  <a:pt x="21" y="22"/>
                  <a:pt x="20" y="22"/>
                </a:cubicBezTo>
                <a:cubicBezTo>
                  <a:pt x="20" y="22"/>
                  <a:pt x="20" y="22"/>
                  <a:pt x="20" y="22"/>
                </a:cubicBezTo>
                <a:cubicBezTo>
                  <a:pt x="20" y="21"/>
                  <a:pt x="19" y="20"/>
                  <a:pt x="17" y="19"/>
                </a:cubicBezTo>
                <a:cubicBezTo>
                  <a:pt x="17" y="19"/>
                  <a:pt x="18" y="20"/>
                  <a:pt x="19" y="21"/>
                </a:cubicBezTo>
                <a:cubicBezTo>
                  <a:pt x="18" y="20"/>
                  <a:pt x="17" y="20"/>
                  <a:pt x="16" y="19"/>
                </a:cubicBezTo>
                <a:cubicBezTo>
                  <a:pt x="17" y="19"/>
                  <a:pt x="18" y="18"/>
                  <a:pt x="19" y="18"/>
                </a:cubicBezTo>
                <a:close/>
                <a:moveTo>
                  <a:pt x="16" y="19"/>
                </a:moveTo>
                <a:cubicBezTo>
                  <a:pt x="17" y="20"/>
                  <a:pt x="18" y="21"/>
                  <a:pt x="19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7" y="22"/>
                  <a:pt x="16" y="22"/>
                  <a:pt x="15" y="21"/>
                </a:cubicBezTo>
                <a:cubicBezTo>
                  <a:pt x="15" y="21"/>
                  <a:pt x="15" y="21"/>
                  <a:pt x="14" y="21"/>
                </a:cubicBezTo>
                <a:cubicBezTo>
                  <a:pt x="15" y="20"/>
                  <a:pt x="15" y="20"/>
                  <a:pt x="16" y="19"/>
                </a:cubicBezTo>
                <a:close/>
                <a:moveTo>
                  <a:pt x="14" y="21"/>
                </a:moveTo>
                <a:cubicBezTo>
                  <a:pt x="14" y="21"/>
                  <a:pt x="15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6" y="22"/>
                  <a:pt x="17" y="23"/>
                  <a:pt x="18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24"/>
                  <a:pt x="16" y="23"/>
                  <a:pt x="16" y="23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22"/>
                  <a:pt x="16" y="23"/>
                  <a:pt x="16" y="23"/>
                </a:cubicBezTo>
                <a:cubicBezTo>
                  <a:pt x="15" y="22"/>
                  <a:pt x="14" y="22"/>
                  <a:pt x="14" y="21"/>
                </a:cubicBezTo>
                <a:cubicBezTo>
                  <a:pt x="14" y="21"/>
                  <a:pt x="14" y="21"/>
                  <a:pt x="14" y="21"/>
                </a:cubicBezTo>
                <a:close/>
                <a:moveTo>
                  <a:pt x="14" y="23"/>
                </a:moveTo>
                <a:cubicBezTo>
                  <a:pt x="14" y="23"/>
                  <a:pt x="14" y="23"/>
                  <a:pt x="14" y="23"/>
                </a:cubicBezTo>
                <a:cubicBezTo>
                  <a:pt x="14" y="23"/>
                  <a:pt x="13" y="23"/>
                  <a:pt x="12" y="23"/>
                </a:cubicBezTo>
                <a:cubicBezTo>
                  <a:pt x="12" y="22"/>
                  <a:pt x="13" y="22"/>
                  <a:pt x="13" y="22"/>
                </a:cubicBezTo>
                <a:cubicBezTo>
                  <a:pt x="13" y="22"/>
                  <a:pt x="14" y="23"/>
                  <a:pt x="14" y="23"/>
                </a:cubicBezTo>
                <a:close/>
                <a:moveTo>
                  <a:pt x="11" y="20"/>
                </a:moveTo>
                <a:cubicBezTo>
                  <a:pt x="12" y="21"/>
                  <a:pt x="12" y="21"/>
                  <a:pt x="12" y="21"/>
                </a:cubicBezTo>
                <a:cubicBezTo>
                  <a:pt x="12" y="22"/>
                  <a:pt x="12" y="22"/>
                  <a:pt x="11" y="22"/>
                </a:cubicBezTo>
                <a:cubicBezTo>
                  <a:pt x="11" y="22"/>
                  <a:pt x="10" y="22"/>
                  <a:pt x="10" y="22"/>
                </a:cubicBezTo>
                <a:cubicBezTo>
                  <a:pt x="10" y="21"/>
                  <a:pt x="11" y="21"/>
                  <a:pt x="11" y="20"/>
                </a:cubicBezTo>
                <a:close/>
                <a:moveTo>
                  <a:pt x="10" y="22"/>
                </a:moveTo>
                <a:cubicBezTo>
                  <a:pt x="10" y="22"/>
                  <a:pt x="11" y="22"/>
                  <a:pt x="11" y="22"/>
                </a:cubicBezTo>
                <a:cubicBezTo>
                  <a:pt x="11" y="22"/>
                  <a:pt x="11" y="22"/>
                  <a:pt x="11" y="22"/>
                </a:cubicBezTo>
                <a:cubicBezTo>
                  <a:pt x="11" y="22"/>
                  <a:pt x="11" y="23"/>
                  <a:pt x="11" y="23"/>
                </a:cubicBezTo>
                <a:cubicBezTo>
                  <a:pt x="10" y="22"/>
                  <a:pt x="10" y="22"/>
                  <a:pt x="9" y="22"/>
                </a:cubicBezTo>
                <a:cubicBezTo>
                  <a:pt x="9" y="22"/>
                  <a:pt x="10" y="22"/>
                  <a:pt x="10" y="22"/>
                </a:cubicBezTo>
                <a:close/>
                <a:moveTo>
                  <a:pt x="9" y="22"/>
                </a:moveTo>
                <a:cubicBezTo>
                  <a:pt x="10" y="22"/>
                  <a:pt x="10" y="23"/>
                  <a:pt x="10" y="23"/>
                </a:cubicBezTo>
                <a:cubicBezTo>
                  <a:pt x="9" y="23"/>
                  <a:pt x="9" y="23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3"/>
                  <a:pt x="9" y="23"/>
                  <a:pt x="9" y="22"/>
                </a:cubicBezTo>
                <a:close/>
                <a:moveTo>
                  <a:pt x="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lose/>
                <a:moveTo>
                  <a:pt x="8" y="25"/>
                </a:moveTo>
                <a:cubicBezTo>
                  <a:pt x="8" y="24"/>
                  <a:pt x="8" y="24"/>
                  <a:pt x="9" y="24"/>
                </a:cubicBezTo>
                <a:cubicBezTo>
                  <a:pt x="9" y="24"/>
                  <a:pt x="9" y="24"/>
                  <a:pt x="9" y="24"/>
                </a:cubicBezTo>
                <a:cubicBezTo>
                  <a:pt x="8" y="25"/>
                  <a:pt x="8" y="26"/>
                  <a:pt x="7" y="26"/>
                </a:cubicBezTo>
                <a:cubicBezTo>
                  <a:pt x="7" y="26"/>
                  <a:pt x="7" y="25"/>
                  <a:pt x="8" y="25"/>
                </a:cubicBezTo>
                <a:close/>
                <a:moveTo>
                  <a:pt x="6" y="26"/>
                </a:move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7"/>
                  <a:pt x="5" y="27"/>
                  <a:pt x="5" y="28"/>
                </a:cubicBezTo>
                <a:cubicBezTo>
                  <a:pt x="5" y="28"/>
                  <a:pt x="5" y="27"/>
                  <a:pt x="5" y="27"/>
                </a:cubicBezTo>
                <a:cubicBezTo>
                  <a:pt x="5" y="27"/>
                  <a:pt x="5" y="26"/>
                  <a:pt x="6" y="26"/>
                </a:cubicBezTo>
                <a:close/>
              </a:path>
            </a:pathLst>
          </a:custGeom>
          <a:solidFill>
            <a:srgbClr val="3D9D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>
                  <a:lumMod val="95000"/>
                  <a:alpha val="70000"/>
                </a:schemeClr>
              </a:solidFill>
            </a:endParaRPr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9B8C5F75-23D3-4BE8-AB41-CFAC01A893DE}"/>
              </a:ext>
            </a:extLst>
          </p:cNvPr>
          <p:cNvSpPr/>
          <p:nvPr/>
        </p:nvSpPr>
        <p:spPr>
          <a:xfrm>
            <a:off x="7151953" y="2086859"/>
            <a:ext cx="470853" cy="470853"/>
          </a:xfrm>
          <a:prstGeom prst="ellipse">
            <a:avLst/>
          </a:pr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4C98DC11-4F79-41D3-957B-5A09A908A919}"/>
              </a:ext>
            </a:extLst>
          </p:cNvPr>
          <p:cNvSpPr/>
          <p:nvPr/>
        </p:nvSpPr>
        <p:spPr>
          <a:xfrm>
            <a:off x="1155571" y="2322285"/>
            <a:ext cx="66556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T</a:t>
            </a:r>
            <a:endParaRPr lang="zh-CN" altLang="en-US" sz="8800" dirty="0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66465EE0-FA76-45A4-90CD-F74785E0F646}"/>
              </a:ext>
            </a:extLst>
          </p:cNvPr>
          <p:cNvSpPr/>
          <p:nvPr/>
        </p:nvSpPr>
        <p:spPr>
          <a:xfrm>
            <a:off x="3952552" y="2322285"/>
            <a:ext cx="75052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k</a:t>
            </a:r>
            <a:endParaRPr lang="zh-CN" altLang="en-US" sz="8800" dirty="0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376B1D7B-A852-47D4-8DAD-579EDCA45278}"/>
              </a:ext>
            </a:extLst>
          </p:cNvPr>
          <p:cNvSpPr/>
          <p:nvPr/>
        </p:nvSpPr>
        <p:spPr>
          <a:xfrm>
            <a:off x="1724302" y="2322285"/>
            <a:ext cx="8723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h</a:t>
            </a:r>
            <a:endParaRPr lang="zh-CN" altLang="en-US" sz="8800" dirty="0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F1C21EA7-4A00-4D9E-987D-807CB2FC460C}"/>
              </a:ext>
            </a:extLst>
          </p:cNvPr>
          <p:cNvSpPr/>
          <p:nvPr/>
        </p:nvSpPr>
        <p:spPr>
          <a:xfrm>
            <a:off x="2484971" y="2322285"/>
            <a:ext cx="9557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a</a:t>
            </a:r>
            <a:endParaRPr lang="zh-CN" altLang="en-US" sz="8800" dirty="0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7255AD76-3F25-4D4F-808A-04D076287ECF}"/>
              </a:ext>
            </a:extLst>
          </p:cNvPr>
          <p:cNvSpPr/>
          <p:nvPr/>
        </p:nvSpPr>
        <p:spPr>
          <a:xfrm>
            <a:off x="3269935" y="2322285"/>
            <a:ext cx="8723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n</a:t>
            </a:r>
            <a:endParaRPr lang="zh-CN" altLang="en-US" sz="8800" dirty="0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484D4486-3EF5-49B5-BF5B-BF816F64408F}"/>
              </a:ext>
            </a:extLst>
          </p:cNvPr>
          <p:cNvSpPr/>
          <p:nvPr/>
        </p:nvSpPr>
        <p:spPr>
          <a:xfrm>
            <a:off x="6952005" y="2322285"/>
            <a:ext cx="8707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u</a:t>
            </a:r>
            <a:endParaRPr lang="zh-CN" altLang="en-US" sz="8800" dirty="0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BD6C2F26-35B4-474E-95F1-B3375689A449}"/>
              </a:ext>
            </a:extLst>
          </p:cNvPr>
          <p:cNvSpPr/>
          <p:nvPr/>
        </p:nvSpPr>
        <p:spPr>
          <a:xfrm>
            <a:off x="6099860" y="2317759"/>
            <a:ext cx="9236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o</a:t>
            </a:r>
            <a:endParaRPr lang="zh-CN" altLang="en-US" sz="8800" dirty="0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FE5AF915-EC19-4706-A5E9-66071E7DDF77}"/>
              </a:ext>
            </a:extLst>
          </p:cNvPr>
          <p:cNvSpPr/>
          <p:nvPr/>
        </p:nvSpPr>
        <p:spPr>
          <a:xfrm>
            <a:off x="5339928" y="2322285"/>
            <a:ext cx="8723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Y</a:t>
            </a:r>
            <a:endParaRPr lang="zh-CN" altLang="en-US" sz="8800" dirty="0"/>
          </a:p>
        </p:txBody>
      </p:sp>
      <p:grpSp>
        <p:nvGrpSpPr>
          <p:cNvPr id="141" name="[动画大师]_Group 111">
            <a:extLst>
              <a:ext uri="{FF2B5EF4-FFF2-40B4-BE49-F238E27FC236}">
                <a16:creationId xmlns:a16="http://schemas.microsoft.com/office/drawing/2014/main" id="{3D989ADC-A073-4937-B073-656F8B0B6C89}"/>
              </a:ext>
            </a:extLst>
          </p:cNvPr>
          <p:cNvGrpSpPr/>
          <p:nvPr/>
        </p:nvGrpSpPr>
        <p:grpSpPr>
          <a:xfrm>
            <a:off x="1479356" y="3386547"/>
            <a:ext cx="639195" cy="292449"/>
            <a:chOff x="5637006" y="3002637"/>
            <a:chExt cx="639195" cy="292449"/>
          </a:xfrm>
        </p:grpSpPr>
        <p:cxnSp>
          <p:nvCxnSpPr>
            <p:cNvPr id="142" name="[动画大师]_Straight Connector 123">
              <a:extLst>
                <a:ext uri="{FF2B5EF4-FFF2-40B4-BE49-F238E27FC236}">
                  <a16:creationId xmlns:a16="http://schemas.microsoft.com/office/drawing/2014/main" id="{C40861DB-C424-499D-B425-6D5FD087D513}"/>
                </a:ext>
              </a:extLst>
            </p:cNvPr>
            <p:cNvCxnSpPr/>
            <p:nvPr/>
          </p:nvCxnSpPr>
          <p:spPr>
            <a:xfrm rot="16200000">
              <a:off x="5860992" y="3098062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[动画大师]_Straight Connector 126">
              <a:extLst>
                <a:ext uri="{FF2B5EF4-FFF2-40B4-BE49-F238E27FC236}">
                  <a16:creationId xmlns:a16="http://schemas.microsoft.com/office/drawing/2014/main" id="{04CD63D7-9280-47A9-86A6-235F87F032C5}"/>
                </a:ext>
              </a:extLst>
            </p:cNvPr>
            <p:cNvCxnSpPr/>
            <p:nvPr/>
          </p:nvCxnSpPr>
          <p:spPr>
            <a:xfrm rot="20520000">
              <a:off x="6085350" y="3295085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[动画大师]_Straight Connector 128">
              <a:extLst>
                <a:ext uri="{FF2B5EF4-FFF2-40B4-BE49-F238E27FC236}">
                  <a16:creationId xmlns:a16="http://schemas.microsoft.com/office/drawing/2014/main" id="{9DCF5218-4D37-4DE8-B5E9-C5999595AE40}"/>
                </a:ext>
              </a:extLst>
            </p:cNvPr>
            <p:cNvCxnSpPr/>
            <p:nvPr/>
          </p:nvCxnSpPr>
          <p:spPr>
            <a:xfrm rot="3240000">
              <a:off x="5712912" y="317017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[动画大师]_Straight Connector 131">
              <a:extLst>
                <a:ext uri="{FF2B5EF4-FFF2-40B4-BE49-F238E27FC236}">
                  <a16:creationId xmlns:a16="http://schemas.microsoft.com/office/drawing/2014/main" id="{5D0EDD32-1517-46AF-96A3-F5FCE461C81B}"/>
                </a:ext>
              </a:extLst>
            </p:cNvPr>
            <p:cNvCxnSpPr/>
            <p:nvPr/>
          </p:nvCxnSpPr>
          <p:spPr>
            <a:xfrm rot="7560000">
              <a:off x="5994594" y="317017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7499EA72-7682-4376-85E1-F7CC149B92D4}"/>
                </a:ext>
              </a:extLst>
            </p:cNvPr>
            <p:cNvCxnSpPr/>
            <p:nvPr/>
          </p:nvCxnSpPr>
          <p:spPr>
            <a:xfrm rot="11880000">
              <a:off x="5637006" y="3295086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[动画大师]_Group 111">
            <a:extLst>
              <a:ext uri="{FF2B5EF4-FFF2-40B4-BE49-F238E27FC236}">
                <a16:creationId xmlns:a16="http://schemas.microsoft.com/office/drawing/2014/main" id="{6A7437D1-F5DD-4C2C-8E28-38BBEBB652A2}"/>
              </a:ext>
            </a:extLst>
          </p:cNvPr>
          <p:cNvGrpSpPr/>
          <p:nvPr/>
        </p:nvGrpSpPr>
        <p:grpSpPr>
          <a:xfrm rot="19938376">
            <a:off x="6078596" y="2107453"/>
            <a:ext cx="183342" cy="384248"/>
            <a:chOff x="5956417" y="3056523"/>
            <a:chExt cx="292634" cy="613302"/>
          </a:xfrm>
        </p:grpSpPr>
        <p:cxnSp>
          <p:nvCxnSpPr>
            <p:cNvPr id="148" name="[动画大师]_Straight Connector 122">
              <a:extLst>
                <a:ext uri="{FF2B5EF4-FFF2-40B4-BE49-F238E27FC236}">
                  <a16:creationId xmlns:a16="http://schemas.microsoft.com/office/drawing/2014/main" id="{C29B7C1F-C414-49D8-9E1F-8895C887A4B7}"/>
                </a:ext>
              </a:extLst>
            </p:cNvPr>
            <p:cNvCxnSpPr/>
            <p:nvPr/>
          </p:nvCxnSpPr>
          <p:spPr>
            <a:xfrm rot="16200000">
              <a:off x="5860992" y="3574400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[动画大师]_Straight Connector 126">
              <a:extLst>
                <a:ext uri="{FF2B5EF4-FFF2-40B4-BE49-F238E27FC236}">
                  <a16:creationId xmlns:a16="http://schemas.microsoft.com/office/drawing/2014/main" id="{BD1DBB02-868B-4AED-A697-3681BA8B5D43}"/>
                </a:ext>
              </a:extLst>
            </p:cNvPr>
            <p:cNvCxnSpPr/>
            <p:nvPr/>
          </p:nvCxnSpPr>
          <p:spPr>
            <a:xfrm rot="20520000">
              <a:off x="6050862" y="3270546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[动画大师]_Straight Connector 129">
              <a:extLst>
                <a:ext uri="{FF2B5EF4-FFF2-40B4-BE49-F238E27FC236}">
                  <a16:creationId xmlns:a16="http://schemas.microsoft.com/office/drawing/2014/main" id="{72409E24-D4BD-4B78-87FC-0AFADE30835D}"/>
                </a:ext>
              </a:extLst>
            </p:cNvPr>
            <p:cNvCxnSpPr/>
            <p:nvPr/>
          </p:nvCxnSpPr>
          <p:spPr>
            <a:xfrm rot="3240000">
              <a:off x="5989411" y="351542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[动画大师]_Straight Connector 131">
              <a:extLst>
                <a:ext uri="{FF2B5EF4-FFF2-40B4-BE49-F238E27FC236}">
                  <a16:creationId xmlns:a16="http://schemas.microsoft.com/office/drawing/2014/main" id="{9D6C7A41-6637-4A75-A528-513F66AC8D28}"/>
                </a:ext>
              </a:extLst>
            </p:cNvPr>
            <p:cNvCxnSpPr/>
            <p:nvPr/>
          </p:nvCxnSpPr>
          <p:spPr>
            <a:xfrm rot="7560000">
              <a:off x="5958596" y="3151948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[动画大师]_Straight Connector 137">
              <a:extLst>
                <a:ext uri="{FF2B5EF4-FFF2-40B4-BE49-F238E27FC236}">
                  <a16:creationId xmlns:a16="http://schemas.microsoft.com/office/drawing/2014/main" id="{1B1CC3F0-ED07-43B8-9744-4BB30DE3DE6B}"/>
                </a:ext>
              </a:extLst>
            </p:cNvPr>
            <p:cNvCxnSpPr/>
            <p:nvPr/>
          </p:nvCxnSpPr>
          <p:spPr>
            <a:xfrm rot="11880000">
              <a:off x="6058200" y="3398888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[动画大师]_Group 111">
            <a:extLst>
              <a:ext uri="{FF2B5EF4-FFF2-40B4-BE49-F238E27FC236}">
                <a16:creationId xmlns:a16="http://schemas.microsoft.com/office/drawing/2014/main" id="{D6AC0AD4-72CD-4021-8102-0DFD7AB67AD9}"/>
              </a:ext>
            </a:extLst>
          </p:cNvPr>
          <p:cNvGrpSpPr/>
          <p:nvPr/>
        </p:nvGrpSpPr>
        <p:grpSpPr>
          <a:xfrm rot="18906434">
            <a:off x="3896075" y="2529881"/>
            <a:ext cx="169307" cy="340796"/>
            <a:chOff x="5942694" y="3108948"/>
            <a:chExt cx="275340" cy="554228"/>
          </a:xfrm>
        </p:grpSpPr>
        <p:cxnSp>
          <p:nvCxnSpPr>
            <p:cNvPr id="154" name="[动画大师]_Straight Connector 122">
              <a:extLst>
                <a:ext uri="{FF2B5EF4-FFF2-40B4-BE49-F238E27FC236}">
                  <a16:creationId xmlns:a16="http://schemas.microsoft.com/office/drawing/2014/main" id="{A33C2207-A4ED-4C77-82C7-0E4DCDD37EB8}"/>
                </a:ext>
              </a:extLst>
            </p:cNvPr>
            <p:cNvCxnSpPr/>
            <p:nvPr/>
          </p:nvCxnSpPr>
          <p:spPr>
            <a:xfrm rot="16200000">
              <a:off x="5847269" y="3567751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[动画大师]_Straight Connector 126">
              <a:extLst>
                <a:ext uri="{FF2B5EF4-FFF2-40B4-BE49-F238E27FC236}">
                  <a16:creationId xmlns:a16="http://schemas.microsoft.com/office/drawing/2014/main" id="{47F51A7B-D2EB-491D-8BC8-62E520735EE3}"/>
                </a:ext>
              </a:extLst>
            </p:cNvPr>
            <p:cNvCxnSpPr/>
            <p:nvPr/>
          </p:nvCxnSpPr>
          <p:spPr>
            <a:xfrm rot="20520000">
              <a:off x="6009025" y="3295084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[动画大师]_Straight Connector 129">
              <a:extLst>
                <a:ext uri="{FF2B5EF4-FFF2-40B4-BE49-F238E27FC236}">
                  <a16:creationId xmlns:a16="http://schemas.microsoft.com/office/drawing/2014/main" id="{B128A82C-0B21-4CC8-90A8-D3F8509A2D9C}"/>
                </a:ext>
              </a:extLst>
            </p:cNvPr>
            <p:cNvCxnSpPr/>
            <p:nvPr/>
          </p:nvCxnSpPr>
          <p:spPr>
            <a:xfrm rot="3240000">
              <a:off x="5961346" y="3534005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[动画大师]_Straight Connector 131">
              <a:extLst>
                <a:ext uri="{FF2B5EF4-FFF2-40B4-BE49-F238E27FC236}">
                  <a16:creationId xmlns:a16="http://schemas.microsoft.com/office/drawing/2014/main" id="{93159E9A-9C9E-4FB0-B776-3621E905FC49}"/>
                </a:ext>
              </a:extLst>
            </p:cNvPr>
            <p:cNvCxnSpPr/>
            <p:nvPr/>
          </p:nvCxnSpPr>
          <p:spPr>
            <a:xfrm rot="7560000">
              <a:off x="5942202" y="320437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[动画大师]_Straight Connector 137">
              <a:extLst>
                <a:ext uri="{FF2B5EF4-FFF2-40B4-BE49-F238E27FC236}">
                  <a16:creationId xmlns:a16="http://schemas.microsoft.com/office/drawing/2014/main" id="{7CE3F9D8-8428-4378-8510-44ECFDA9B9F1}"/>
                </a:ext>
              </a:extLst>
            </p:cNvPr>
            <p:cNvCxnSpPr/>
            <p:nvPr/>
          </p:nvCxnSpPr>
          <p:spPr>
            <a:xfrm rot="11880000">
              <a:off x="6027183" y="3419997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7176915"/>
      </p:ext>
    </p:extLst>
  </p:cSld>
  <p:clrMapOvr>
    <a:masterClrMapping/>
  </p:clrMapOvr>
  <p:transition spd="slow" advTm="1174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0" decel="50000" autoRev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5E-6 -4.07407E-6 L 0.17566 -4.07407E-6 " pathEditMode="relative" rAng="0" ptsTypes="AA">
                                          <p:cBhvr>
                                            <p:cTn id="6" dur="4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77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50000" decel="50000" autoRev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3.95833E-6 1.11111E-6 L 0.06628 1.11111E-6 " pathEditMode="relative" rAng="0" ptsTypes="AA">
                                          <p:cBhvr>
                                            <p:cTn id="8" dur="4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50000" decel="50000" autoRev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1.25E-6 2.22222E-6 L -0.11263 -0.00023 " pathEditMode="relative" rAng="0" ptsTypes="AA">
                                          <p:cBhvr>
                                            <p:cTn id="10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638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" dur="20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50000" decel="50000" autoRev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3.33333E-6 -1.11111E-6 L -0.03411 0.07523 " pathEditMode="relative" rAng="0" ptsTypes="AA">
                                          <p:cBhvr>
                                            <p:cTn id="14" dur="2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06" y="37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-7.40741E-7 L -3.125E-6 0.16667 " pathEditMode="relative" rAng="0" ptsTypes="AA">
                                          <p:cBhvr>
                                            <p:cTn id="16" dur="2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3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8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9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0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2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4" presetClass="path" presetSubtype="0" accel="50000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6.25E-7 2.59259E-6 C -0.00703 -0.04074 -0.01185 -0.05185 -0.02409 -0.08588 C -0.03151 -0.1088 -0.05326 -0.1375 -0.06758 -0.13773 C -0.08177 -0.1382 -0.10195 -0.11065 -0.10951 -0.08773 C -0.12162 -0.05347 -0.12591 -0.05139 -0.13398 -0.00486 " pathEditMode="relative" rAng="0" ptsTypes="AAAAA" p14:bounceEnd="54000">
                                          <p:cBhvr>
                                            <p:cTn id="24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706" y="-68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44" presetClass="path" presetSubtype="0" accel="50000" fill="hold" grpId="1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13398 -0.00486 C -0.15026 -0.03287 -0.15078 -0.04584 -0.16615 -0.07338 C -0.17617 -0.09213 -0.20234 -0.11667 -0.22096 -0.1169 C -0.23984 -0.11736 -0.26771 -0.09445 -0.2776 -0.0757 C -0.29323 -0.04769 -0.3 -0.01528 -0.30234 0.02222 " pathEditMode="relative" rAng="0" ptsTypes="AAAAA" p14:bounceEnd="50000">
                                          <p:cBhvr>
                                            <p:cTn id="26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424" y="-425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44" presetClass="path" presetSubtype="0" accel="50000" fill="hold" grpId="2" nodeType="withEffect" p14:presetBounceEnd="54000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30234 0.02222 C -0.30404 -0.01666 -0.31602 -0.04028 -0.32747 -0.06782 C -0.33555 -0.08657 -0.3556 -0.11365 -0.37031 -0.11319 C -0.38555 -0.11296 -0.40937 -0.08449 -0.41654 -0.06574 C -0.4276 -0.04074 -0.43542 -0.00509 -0.44115 0.03889 C -0.44661 0.08241 -0.4543 0.20996 -0.4526 0.23982 " pathEditMode="relative" rAng="0" ptsTypes="AAAAAA" p14:bounceEnd="54000">
                                          <p:cBhvr>
                                            <p:cTn id="28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526" y="40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10" presetClass="exit" presetSubtype="0" fill="hold" grpId="3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" dur="2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fill="hold" grpId="0" nodeType="withEffect" p14:presetBounceEnd="100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6" dur="1000" fill="hold"/>
                                            <p:tgtEl>
                                              <p:spTgt spid="14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6" presetClass="emph" presetSubtype="0" fill="hold" grpId="0" nodeType="withEffect" p14:presetBounceEnd="100000">
                                      <p:stCondLst>
                                        <p:cond delay="8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8" dur="1000" fill="hold"/>
                                            <p:tgtEl>
                                              <p:spTgt spid="13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6" presetClass="entr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40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41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6" presetClass="exit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44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45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6" presetClass="entr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48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49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6" presetClass="exit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52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53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6" presetClass="entr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56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57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6" presetClass="exit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60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61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14" grpId="0" animBg="1"/>
          <p:bldP spid="15" grpId="0" animBg="1"/>
          <p:bldP spid="103" grpId="0" animBg="1"/>
          <p:bldP spid="103" grpId="1" animBg="1"/>
          <p:bldP spid="103" grpId="2" animBg="1"/>
          <p:bldP spid="103" grpId="3" animBg="1"/>
          <p:bldP spid="128" grpId="0"/>
          <p:bldP spid="137" grpId="0"/>
          <p:bldP spid="14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50000" decel="50000" autoRev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5E-6 -4.07407E-6 L 0.17566 -4.07407E-6 " pathEditMode="relative" rAng="0" ptsTypes="AA">
                                          <p:cBhvr>
                                            <p:cTn id="6" dur="4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77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50000" decel="50000" autoRev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3.95833E-6 1.11111E-6 L 0.06628 1.11111E-6 " pathEditMode="relative" rAng="0" ptsTypes="AA">
                                          <p:cBhvr>
                                            <p:cTn id="8" dur="46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50000" decel="50000" autoRev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1.25E-6 2.22222E-6 L -0.11263 -0.00023 " pathEditMode="relative" rAng="0" ptsTypes="AA">
                                          <p:cBhvr>
                                            <p:cTn id="10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638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" dur="20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50000" decel="50000" autoRev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3.33333E-6 -1.11111E-6 L -0.03411 0.07523 " pathEditMode="relative" rAng="0" ptsTypes="AA">
                                          <p:cBhvr>
                                            <p:cTn id="14" dur="2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06" y="37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-7.40741E-7 L -3.125E-6 0.16667 " pathEditMode="relative" rAng="0" ptsTypes="AA">
                                          <p:cBhvr>
                                            <p:cTn id="16" dur="2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3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8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9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0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2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4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6.25E-7 2.59259E-6 C -0.00703 -0.04074 -0.01185 -0.05185 -0.02409 -0.08588 C -0.03151 -0.1088 -0.05326 -0.1375 -0.06758 -0.13773 C -0.08177 -0.1382 -0.10195 -0.11065 -0.10951 -0.08773 C -0.12162 -0.05347 -0.12591 -0.05139 -0.13398 -0.00486 " pathEditMode="relative" rAng="0" ptsTypes="AAAAA">
                                          <p:cBhvr>
                                            <p:cTn id="24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706" y="-68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44" presetClass="path" presetSubtype="0" ac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13398 -0.00486 C -0.15026 -0.03287 -0.15078 -0.04584 -0.16615 -0.07338 C -0.17617 -0.09213 -0.20234 -0.11667 -0.22096 -0.1169 C -0.23984 -0.11736 -0.26771 -0.09445 -0.2776 -0.0757 C -0.29323 -0.04769 -0.3 -0.01528 -0.30234 0.02222 " pathEditMode="relative" rAng="0" ptsTypes="AAAAA">
                                          <p:cBhvr>
                                            <p:cTn id="26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424" y="-425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44" presetClass="path" presetSubtype="0" accel="50000" fill="hold" grpId="2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30234 0.02222 C -0.30404 -0.01666 -0.31602 -0.04028 -0.32747 -0.06782 C -0.33555 -0.08657 -0.3556 -0.11365 -0.37031 -0.11319 C -0.38555 -0.11296 -0.40937 -0.08449 -0.41654 -0.06574 C -0.4276 -0.04074 -0.43542 -0.00509 -0.44115 0.03889 C -0.44661 0.08241 -0.4543 0.20996 -0.4526 0.23982 " pathEditMode="relative" rAng="0" ptsTypes="AAAAAA">
                                          <p:cBhvr>
                                            <p:cTn id="28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526" y="40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10" presetClass="exit" presetSubtype="0" fill="hold" grpId="3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" dur="2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1000" fill="hold"/>
                                            <p:tgtEl>
                                              <p:spTgt spid="14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6" presetClass="emph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8" dur="1000" fill="hold"/>
                                            <p:tgtEl>
                                              <p:spTgt spid="13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6" presetClass="entr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40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41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6" presetClass="exit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44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45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6" presetClass="entr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48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49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6" presetClass="exit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52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53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6" presetClass="entr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56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57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6" presetClass="exit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60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61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14" grpId="0" animBg="1"/>
          <p:bldP spid="15" grpId="0" animBg="1"/>
          <p:bldP spid="103" grpId="0" animBg="1"/>
          <p:bldP spid="103" grpId="1" animBg="1"/>
          <p:bldP spid="103" grpId="2" animBg="1"/>
          <p:bldP spid="103" grpId="3" animBg="1"/>
          <p:bldP spid="128" grpId="0"/>
          <p:bldP spid="137" grpId="0"/>
          <p:bldP spid="140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66606" y="3768835"/>
            <a:ext cx="1478947" cy="570936"/>
          </a:xfrm>
          <a:prstGeom prst="rect">
            <a:avLst/>
          </a:pr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069345" y="2086859"/>
            <a:ext cx="470853" cy="470853"/>
          </a:xfrm>
          <a:prstGeom prst="ellipse">
            <a:avLst/>
          </a:pr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55571" y="2322285"/>
            <a:ext cx="7312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F</a:t>
            </a:r>
            <a:endParaRPr lang="zh-CN" altLang="en-US" sz="8800" dirty="0"/>
          </a:p>
        </p:txBody>
      </p:sp>
      <p:sp>
        <p:nvSpPr>
          <p:cNvPr id="11" name="矩形 10"/>
          <p:cNvSpPr/>
          <p:nvPr/>
        </p:nvSpPr>
        <p:spPr>
          <a:xfrm>
            <a:off x="1811894" y="2322285"/>
            <a:ext cx="4106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err="1"/>
              <a:t>i</a:t>
            </a:r>
            <a:endParaRPr lang="zh-CN" altLang="en-US" sz="8800" dirty="0"/>
          </a:p>
        </p:txBody>
      </p:sp>
      <p:sp>
        <p:nvSpPr>
          <p:cNvPr id="12" name="矩形 11"/>
          <p:cNvSpPr/>
          <p:nvPr/>
        </p:nvSpPr>
        <p:spPr>
          <a:xfrm>
            <a:off x="2269777" y="2322285"/>
            <a:ext cx="5245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r</a:t>
            </a:r>
            <a:endParaRPr lang="zh-CN" altLang="en-US" sz="8800" dirty="0"/>
          </a:p>
        </p:txBody>
      </p:sp>
      <p:sp>
        <p:nvSpPr>
          <p:cNvPr id="13" name="矩形 12"/>
          <p:cNvSpPr/>
          <p:nvPr/>
        </p:nvSpPr>
        <p:spPr>
          <a:xfrm>
            <a:off x="3469793" y="2322285"/>
            <a:ext cx="5677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t</a:t>
            </a:r>
            <a:endParaRPr lang="zh-CN" altLang="en-US" sz="8800" dirty="0"/>
          </a:p>
        </p:txBody>
      </p:sp>
      <p:sp>
        <p:nvSpPr>
          <p:cNvPr id="14" name="矩形 13"/>
          <p:cNvSpPr/>
          <p:nvPr/>
        </p:nvSpPr>
        <p:spPr>
          <a:xfrm>
            <a:off x="2836819" y="2322285"/>
            <a:ext cx="62228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s</a:t>
            </a:r>
            <a:endParaRPr lang="zh-CN" altLang="en-US" sz="8800" dirty="0"/>
          </a:p>
        </p:txBody>
      </p:sp>
      <p:sp>
        <p:nvSpPr>
          <p:cNvPr id="15" name="矩形 14"/>
          <p:cNvSpPr/>
          <p:nvPr/>
        </p:nvSpPr>
        <p:spPr>
          <a:xfrm>
            <a:off x="6959474" y="2322285"/>
            <a:ext cx="5677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t</a:t>
            </a:r>
            <a:endParaRPr lang="zh-CN" altLang="en-US" sz="8800" dirty="0"/>
          </a:p>
        </p:txBody>
      </p:sp>
      <p:sp>
        <p:nvSpPr>
          <p:cNvPr id="16" name="矩形 15"/>
          <p:cNvSpPr/>
          <p:nvPr/>
        </p:nvSpPr>
        <p:spPr>
          <a:xfrm>
            <a:off x="6422031" y="2322285"/>
            <a:ext cx="5245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r</a:t>
            </a:r>
            <a:endParaRPr lang="zh-CN" altLang="en-US" sz="8800" dirty="0"/>
          </a:p>
        </p:txBody>
      </p:sp>
      <p:sp>
        <p:nvSpPr>
          <p:cNvPr id="17" name="矩形 16"/>
          <p:cNvSpPr/>
          <p:nvPr/>
        </p:nvSpPr>
        <p:spPr>
          <a:xfrm>
            <a:off x="5455586" y="2322285"/>
            <a:ext cx="9557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a</a:t>
            </a:r>
            <a:endParaRPr lang="zh-CN" altLang="en-US" sz="8800" dirty="0"/>
          </a:p>
        </p:txBody>
      </p:sp>
      <p:sp>
        <p:nvSpPr>
          <p:cNvPr id="18" name="矩形 17"/>
          <p:cNvSpPr/>
          <p:nvPr/>
        </p:nvSpPr>
        <p:spPr>
          <a:xfrm>
            <a:off x="4714704" y="2322285"/>
            <a:ext cx="8723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P</a:t>
            </a:r>
            <a:endParaRPr lang="zh-CN" altLang="en-US" sz="8800" dirty="0"/>
          </a:p>
        </p:txBody>
      </p:sp>
      <p:sp>
        <p:nvSpPr>
          <p:cNvPr id="19" name="矩形 18"/>
          <p:cNvSpPr/>
          <p:nvPr/>
        </p:nvSpPr>
        <p:spPr>
          <a:xfrm>
            <a:off x="1521216" y="3881214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概述</a:t>
            </a:r>
          </a:p>
        </p:txBody>
      </p:sp>
      <p:grpSp>
        <p:nvGrpSpPr>
          <p:cNvPr id="20" name="[动画大师]_Group 111"/>
          <p:cNvGrpSpPr/>
          <p:nvPr/>
        </p:nvGrpSpPr>
        <p:grpSpPr>
          <a:xfrm>
            <a:off x="5455586" y="2444833"/>
            <a:ext cx="164735" cy="345252"/>
            <a:chOff x="5956417" y="3056523"/>
            <a:chExt cx="292634" cy="613302"/>
          </a:xfrm>
        </p:grpSpPr>
        <p:cxnSp>
          <p:nvCxnSpPr>
            <p:cNvPr id="34" name="[动画大师]_Straight Connector 122"/>
            <p:cNvCxnSpPr/>
            <p:nvPr/>
          </p:nvCxnSpPr>
          <p:spPr>
            <a:xfrm rot="16200000">
              <a:off x="5860992" y="3574400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[动画大师]_Straight Connector 126"/>
            <p:cNvCxnSpPr/>
            <p:nvPr/>
          </p:nvCxnSpPr>
          <p:spPr>
            <a:xfrm rot="20520000">
              <a:off x="6050862" y="3270546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[动画大师]_Straight Connector 129"/>
            <p:cNvCxnSpPr/>
            <p:nvPr/>
          </p:nvCxnSpPr>
          <p:spPr>
            <a:xfrm rot="3240000">
              <a:off x="5989411" y="351542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[动画大师]_Straight Connector 131"/>
            <p:cNvCxnSpPr/>
            <p:nvPr/>
          </p:nvCxnSpPr>
          <p:spPr>
            <a:xfrm rot="7560000">
              <a:off x="5958596" y="3151948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[动画大师]_Straight Connector 137"/>
            <p:cNvCxnSpPr/>
            <p:nvPr/>
          </p:nvCxnSpPr>
          <p:spPr>
            <a:xfrm rot="11880000">
              <a:off x="6058200" y="3398888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[动画大师]_Group 111"/>
          <p:cNvGrpSpPr/>
          <p:nvPr/>
        </p:nvGrpSpPr>
        <p:grpSpPr>
          <a:xfrm>
            <a:off x="3946585" y="2423171"/>
            <a:ext cx="147217" cy="296331"/>
            <a:chOff x="5942694" y="3108948"/>
            <a:chExt cx="275340" cy="554228"/>
          </a:xfrm>
        </p:grpSpPr>
        <p:cxnSp>
          <p:nvCxnSpPr>
            <p:cNvPr id="50" name="[动画大师]_Straight Connector 122"/>
            <p:cNvCxnSpPr/>
            <p:nvPr/>
          </p:nvCxnSpPr>
          <p:spPr>
            <a:xfrm rot="16200000">
              <a:off x="5847269" y="3567751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[动画大师]_Straight Connector 126"/>
            <p:cNvCxnSpPr/>
            <p:nvPr/>
          </p:nvCxnSpPr>
          <p:spPr>
            <a:xfrm rot="20520000">
              <a:off x="6009025" y="3295084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[动画大师]_Straight Connector 129"/>
            <p:cNvCxnSpPr/>
            <p:nvPr/>
          </p:nvCxnSpPr>
          <p:spPr>
            <a:xfrm rot="3240000">
              <a:off x="5961346" y="3534005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[动画大师]_Straight Connector 131"/>
            <p:cNvCxnSpPr/>
            <p:nvPr/>
          </p:nvCxnSpPr>
          <p:spPr>
            <a:xfrm rot="7560000">
              <a:off x="5942202" y="320437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[动画大师]_Straight Connector 137"/>
            <p:cNvCxnSpPr/>
            <p:nvPr/>
          </p:nvCxnSpPr>
          <p:spPr>
            <a:xfrm rot="11880000">
              <a:off x="6027183" y="3419997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[动画大师]_Group 111"/>
          <p:cNvGrpSpPr/>
          <p:nvPr/>
        </p:nvGrpSpPr>
        <p:grpSpPr>
          <a:xfrm>
            <a:off x="1479356" y="3386547"/>
            <a:ext cx="639195" cy="292449"/>
            <a:chOff x="5637006" y="3002637"/>
            <a:chExt cx="639195" cy="292449"/>
          </a:xfrm>
        </p:grpSpPr>
        <p:cxnSp>
          <p:nvCxnSpPr>
            <p:cNvPr id="67" name="[动画大师]_Straight Connector 123"/>
            <p:cNvCxnSpPr/>
            <p:nvPr/>
          </p:nvCxnSpPr>
          <p:spPr>
            <a:xfrm rot="16200000">
              <a:off x="5860992" y="3098062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[动画大师]_Straight Connector 126"/>
            <p:cNvCxnSpPr/>
            <p:nvPr/>
          </p:nvCxnSpPr>
          <p:spPr>
            <a:xfrm rot="20520000">
              <a:off x="6085350" y="3295085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[动画大师]_Straight Connector 128"/>
            <p:cNvCxnSpPr/>
            <p:nvPr/>
          </p:nvCxnSpPr>
          <p:spPr>
            <a:xfrm rot="3240000">
              <a:off x="5712912" y="317017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[动画大师]_Straight Connector 131"/>
            <p:cNvCxnSpPr/>
            <p:nvPr/>
          </p:nvCxnSpPr>
          <p:spPr>
            <a:xfrm rot="7560000">
              <a:off x="5994594" y="317017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rot="11880000">
              <a:off x="5637006" y="3295086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1102305"/>
      </p:ext>
    </p:extLst>
  </p:cSld>
  <p:clrMapOvr>
    <a:masterClrMapping/>
  </p:clrMapOvr>
  <p:transition spd="slow" advTm="3339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4" presetClass="path" presetSubtype="0" accel="50000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2.59259E-6 C -0.00886 -0.04074 -0.01511 -0.05185 -0.03073 -0.08588 C -0.04037 -0.1088 -0.0681 -0.1375 -0.08646 -0.13773 C -0.10469 -0.1382 -0.1306 -0.11065 -0.14037 -0.08773 C -0.15573 -0.05347 -0.16133 -0.05139 -0.17175 -0.00486 " pathEditMode="relative" rAng="0" ptsTypes="AAAAA" p14:bounceEnd="54000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94" y="-68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4" presetClass="path" presetSubtype="0" accel="50000" fill="hold" grpId="1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17175 -0.00486 C -0.18294 -0.0331 -0.1832 -0.04584 -0.19388 -0.07361 C -0.20078 -0.09236 -0.21914 -0.1169 -0.23203 -0.11713 C -0.24492 -0.1176 -0.26445 -0.09468 -0.27123 -0.07593 C -0.28203 -0.04792 -0.28294 -0.03959 -0.28815 -0.00486 " pathEditMode="relative" rAng="0" ptsTypes="AAAAA" p14:bounceEnd="50000">
                                          <p:cBhvr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820" y="-56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4" presetClass="path" presetSubtype="0" accel="50000" fill="hold" grpId="2" nodeType="withEffect" p14:presetBounceEnd="54000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28815 -0.00486 C -0.2987 -0.03704 -0.30157 -0.04329 -0.31446 -0.07084 C -0.32318 -0.08959 -0.34558 -0.11667 -0.36198 -0.11621 C -0.37904 -0.11597 -0.40521 -0.0875 -0.41341 -0.06875 C -0.42565 -0.04375 -0.43451 -0.0081 -0.44076 0.03588 C -0.44688 0.07963 -0.45547 0.20717 -0.45352 0.2368 " pathEditMode="relative" rAng="0" ptsTypes="AAAAAA" p14:bounceEnd="54000">
                                          <p:cBhvr>
                                            <p:cTn id="1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294" y="65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10" presetClass="exit" presetSubtype="0" fill="hold" grpId="3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2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fill="hold" grpId="1" nodeType="withEffect" p14:presetBounceEnd="100000">
                                      <p:stCondLst>
                                        <p:cond delay="1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grpId="0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2" dur="10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grpId="0" nodeType="withEffect" p14:presetBounceEnd="100000">
                                      <p:stCondLst>
                                        <p:cond delay="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6" presetClass="entr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26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27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6" presetClass="exit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0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1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6" presetClass="entr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34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35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6" presetClass="exit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8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9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6" presetClass="entr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42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43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6" presetClass="exit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46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47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9" grpId="0" animBg="1"/>
          <p:bldP spid="9" grpId="1" animBg="1"/>
          <p:bldP spid="9" grpId="2" animBg="1"/>
          <p:bldP spid="9" grpId="3" animBg="1"/>
          <p:bldP spid="11" grpId="0"/>
          <p:bldP spid="13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4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2.59259E-6 C -0.00886 -0.04074 -0.01511 -0.05185 -0.03073 -0.08588 C -0.04037 -0.1088 -0.0681 -0.1375 -0.08646 -0.13773 C -0.10469 -0.1382 -0.1306 -0.11065 -0.14037 -0.08773 C -0.15573 -0.05347 -0.16133 -0.05139 -0.17175 -0.00486 " pathEditMode="relative" rAng="0" ptsTypes="AAA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94" y="-68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4" presetClass="path" presetSubtype="0" ac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17175 -0.00486 C -0.18294 -0.0331 -0.1832 -0.04584 -0.19388 -0.07361 C -0.20078 -0.09236 -0.21914 -0.1169 -0.23203 -0.11713 C -0.24492 -0.1176 -0.26445 -0.09468 -0.27123 -0.07593 C -0.28203 -0.04792 -0.28294 -0.03959 -0.28815 -0.00486 " pathEditMode="relative" rAng="0" ptsTypes="AAAAA">
                                          <p:cBhvr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820" y="-56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4" presetClass="path" presetSubtype="0" accel="50000" fill="hold" grpId="2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28815 -0.00486 C -0.2987 -0.03704 -0.30157 -0.04329 -0.31446 -0.07084 C -0.32318 -0.08959 -0.34558 -0.11667 -0.36198 -0.11621 C -0.37904 -0.11597 -0.40521 -0.0875 -0.41341 -0.06875 C -0.42565 -0.04375 -0.43451 -0.0081 -0.44076 0.03588 C -0.44688 0.07963 -0.45547 0.20717 -0.45352 0.2368 " pathEditMode="relative" rAng="0" ptsTypes="AAAAAA">
                                          <p:cBhvr>
                                            <p:cTn id="1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294" y="65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10" presetClass="exit" presetSubtype="0" fill="hold" grpId="3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2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6" presetClass="entr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26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27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6" presetClass="exit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0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1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6" presetClass="entr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34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35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6" presetClass="exit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8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9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6" presetClass="entr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42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43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6" presetClass="exit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46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47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9" grpId="0" animBg="1"/>
          <p:bldP spid="9" grpId="1" animBg="1"/>
          <p:bldP spid="9" grpId="2" animBg="1"/>
          <p:bldP spid="9" grpId="3" animBg="1"/>
          <p:bldP spid="11" grpId="0"/>
          <p:bldP spid="13" grpId="0"/>
          <p:bldP spid="18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五边形 3"/>
          <p:cNvSpPr/>
          <p:nvPr/>
        </p:nvSpPr>
        <p:spPr>
          <a:xfrm>
            <a:off x="3672311" y="2667058"/>
            <a:ext cx="2706549" cy="2447774"/>
          </a:xfrm>
          <a:custGeom>
            <a:avLst/>
            <a:gdLst>
              <a:gd name="connsiteX0" fmla="*/ 3 w 2706555"/>
              <a:gd name="connsiteY0" fmla="*/ 768391 h 2011680"/>
              <a:gd name="connsiteX1" fmla="*/ 1353278 w 2706555"/>
              <a:gd name="connsiteY1" fmla="*/ 0 h 2011680"/>
              <a:gd name="connsiteX2" fmla="*/ 2706552 w 2706555"/>
              <a:gd name="connsiteY2" fmla="*/ 768391 h 2011680"/>
              <a:gd name="connsiteX3" fmla="*/ 2189647 w 2706555"/>
              <a:gd name="connsiteY3" fmla="*/ 2011675 h 2011680"/>
              <a:gd name="connsiteX4" fmla="*/ 516908 w 2706555"/>
              <a:gd name="connsiteY4" fmla="*/ 2011675 h 2011680"/>
              <a:gd name="connsiteX5" fmla="*/ 3 w 2706555"/>
              <a:gd name="connsiteY5" fmla="*/ 768391 h 2011680"/>
              <a:gd name="connsiteX0" fmla="*/ 0 w 2706549"/>
              <a:gd name="connsiteY0" fmla="*/ 838730 h 2082014"/>
              <a:gd name="connsiteX1" fmla="*/ 903108 w 2706549"/>
              <a:gd name="connsiteY1" fmla="*/ 0 h 2082014"/>
              <a:gd name="connsiteX2" fmla="*/ 2706549 w 2706549"/>
              <a:gd name="connsiteY2" fmla="*/ 838730 h 2082014"/>
              <a:gd name="connsiteX3" fmla="*/ 2189644 w 2706549"/>
              <a:gd name="connsiteY3" fmla="*/ 2082014 h 2082014"/>
              <a:gd name="connsiteX4" fmla="*/ 516905 w 2706549"/>
              <a:gd name="connsiteY4" fmla="*/ 2082014 h 2082014"/>
              <a:gd name="connsiteX5" fmla="*/ 0 w 2706549"/>
              <a:gd name="connsiteY5" fmla="*/ 838730 h 2082014"/>
              <a:gd name="connsiteX0" fmla="*/ 0 w 2706549"/>
              <a:gd name="connsiteY0" fmla="*/ 838730 h 2082014"/>
              <a:gd name="connsiteX1" fmla="*/ 903108 w 2706549"/>
              <a:gd name="connsiteY1" fmla="*/ 0 h 2082014"/>
              <a:gd name="connsiteX2" fmla="*/ 2706549 w 2706549"/>
              <a:gd name="connsiteY2" fmla="*/ 838730 h 2082014"/>
              <a:gd name="connsiteX3" fmla="*/ 2569472 w 2706549"/>
              <a:gd name="connsiteY3" fmla="*/ 1969472 h 2082014"/>
              <a:gd name="connsiteX4" fmla="*/ 516905 w 2706549"/>
              <a:gd name="connsiteY4" fmla="*/ 2082014 h 2082014"/>
              <a:gd name="connsiteX5" fmla="*/ 0 w 2706549"/>
              <a:gd name="connsiteY5" fmla="*/ 838730 h 2082014"/>
              <a:gd name="connsiteX0" fmla="*/ 0 w 2706549"/>
              <a:gd name="connsiteY0" fmla="*/ 838730 h 2250826"/>
              <a:gd name="connsiteX1" fmla="*/ 903108 w 2706549"/>
              <a:gd name="connsiteY1" fmla="*/ 0 h 2250826"/>
              <a:gd name="connsiteX2" fmla="*/ 2706549 w 2706549"/>
              <a:gd name="connsiteY2" fmla="*/ 838730 h 2250826"/>
              <a:gd name="connsiteX3" fmla="*/ 2569472 w 2706549"/>
              <a:gd name="connsiteY3" fmla="*/ 1969472 h 2250826"/>
              <a:gd name="connsiteX4" fmla="*/ 1065545 w 2706549"/>
              <a:gd name="connsiteY4" fmla="*/ 2250826 h 2250826"/>
              <a:gd name="connsiteX5" fmla="*/ 0 w 2706549"/>
              <a:gd name="connsiteY5" fmla="*/ 838730 h 2250826"/>
              <a:gd name="connsiteX0" fmla="*/ 0 w 2706549"/>
              <a:gd name="connsiteY0" fmla="*/ 1035678 h 2447774"/>
              <a:gd name="connsiteX1" fmla="*/ 2028524 w 2706549"/>
              <a:gd name="connsiteY1" fmla="*/ 0 h 2447774"/>
              <a:gd name="connsiteX2" fmla="*/ 2706549 w 2706549"/>
              <a:gd name="connsiteY2" fmla="*/ 1035678 h 2447774"/>
              <a:gd name="connsiteX3" fmla="*/ 2569472 w 2706549"/>
              <a:gd name="connsiteY3" fmla="*/ 2166420 h 2447774"/>
              <a:gd name="connsiteX4" fmla="*/ 1065545 w 2706549"/>
              <a:gd name="connsiteY4" fmla="*/ 2447774 h 2447774"/>
              <a:gd name="connsiteX5" fmla="*/ 0 w 2706549"/>
              <a:gd name="connsiteY5" fmla="*/ 1035678 h 244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6549" h="2447774">
                <a:moveTo>
                  <a:pt x="0" y="1035678"/>
                </a:moveTo>
                <a:lnTo>
                  <a:pt x="2028524" y="0"/>
                </a:lnTo>
                <a:lnTo>
                  <a:pt x="2706549" y="1035678"/>
                </a:lnTo>
                <a:lnTo>
                  <a:pt x="2569472" y="2166420"/>
                </a:lnTo>
                <a:lnTo>
                  <a:pt x="1065545" y="2447774"/>
                </a:lnTo>
                <a:lnTo>
                  <a:pt x="0" y="1035678"/>
                </a:lnTo>
                <a:close/>
              </a:path>
            </a:pathLst>
          </a:custGeom>
          <a:solidFill>
            <a:srgbClr val="5EC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4547948" y="3281332"/>
            <a:ext cx="1187820" cy="1160599"/>
            <a:chOff x="5831388" y="4505912"/>
            <a:chExt cx="590763" cy="577225"/>
          </a:xfrm>
          <a:solidFill>
            <a:schemeClr val="tx1"/>
          </a:solidFill>
        </p:grpSpPr>
        <p:sp>
          <p:nvSpPr>
            <p:cNvPr id="11" name="Freeform 335"/>
            <p:cNvSpPr>
              <a:spLocks/>
            </p:cNvSpPr>
            <p:nvPr/>
          </p:nvSpPr>
          <p:spPr bwMode="auto">
            <a:xfrm>
              <a:off x="6072616" y="4505912"/>
              <a:ext cx="81230" cy="95999"/>
            </a:xfrm>
            <a:custGeom>
              <a:avLst/>
              <a:gdLst>
                <a:gd name="T0" fmla="*/ 11 w 28"/>
                <a:gd name="T1" fmla="*/ 32 h 33"/>
                <a:gd name="T2" fmla="*/ 26 w 28"/>
                <a:gd name="T3" fmla="*/ 19 h 33"/>
                <a:gd name="T4" fmla="*/ 17 w 28"/>
                <a:gd name="T5" fmla="*/ 1 h 33"/>
                <a:gd name="T6" fmla="*/ 1 w 28"/>
                <a:gd name="T7" fmla="*/ 14 h 33"/>
                <a:gd name="T8" fmla="*/ 11 w 28"/>
                <a:gd name="T9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3">
                  <a:moveTo>
                    <a:pt x="11" y="32"/>
                  </a:moveTo>
                  <a:cubicBezTo>
                    <a:pt x="18" y="33"/>
                    <a:pt x="24" y="27"/>
                    <a:pt x="26" y="19"/>
                  </a:cubicBezTo>
                  <a:cubicBezTo>
                    <a:pt x="28" y="10"/>
                    <a:pt x="24" y="2"/>
                    <a:pt x="17" y="1"/>
                  </a:cubicBezTo>
                  <a:cubicBezTo>
                    <a:pt x="10" y="0"/>
                    <a:pt x="3" y="6"/>
                    <a:pt x="1" y="14"/>
                  </a:cubicBezTo>
                  <a:cubicBezTo>
                    <a:pt x="0" y="22"/>
                    <a:pt x="4" y="30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336"/>
            <p:cNvSpPr>
              <a:spLocks/>
            </p:cNvSpPr>
            <p:nvPr/>
          </p:nvSpPr>
          <p:spPr bwMode="auto">
            <a:xfrm>
              <a:off x="5897849" y="4590833"/>
              <a:ext cx="366765" cy="381534"/>
            </a:xfrm>
            <a:custGeom>
              <a:avLst/>
              <a:gdLst>
                <a:gd name="T0" fmla="*/ 27 w 126"/>
                <a:gd name="T1" fmla="*/ 32 h 131"/>
                <a:gd name="T2" fmla="*/ 40 w 126"/>
                <a:gd name="T3" fmla="*/ 22 h 131"/>
                <a:gd name="T4" fmla="*/ 26 w 126"/>
                <a:gd name="T5" fmla="*/ 62 h 131"/>
                <a:gd name="T6" fmla="*/ 26 w 126"/>
                <a:gd name="T7" fmla="*/ 62 h 131"/>
                <a:gd name="T8" fmla="*/ 36 w 126"/>
                <a:gd name="T9" fmla="*/ 66 h 131"/>
                <a:gd name="T10" fmla="*/ 31 w 126"/>
                <a:gd name="T11" fmla="*/ 91 h 131"/>
                <a:gd name="T12" fmla="*/ 17 w 126"/>
                <a:gd name="T13" fmla="*/ 123 h 131"/>
                <a:gd name="T14" fmla="*/ 32 w 126"/>
                <a:gd name="T15" fmla="*/ 131 h 131"/>
                <a:gd name="T16" fmla="*/ 51 w 126"/>
                <a:gd name="T17" fmla="*/ 88 h 131"/>
                <a:gd name="T18" fmla="*/ 54 w 126"/>
                <a:gd name="T19" fmla="*/ 74 h 131"/>
                <a:gd name="T20" fmla="*/ 75 w 126"/>
                <a:gd name="T21" fmla="*/ 75 h 131"/>
                <a:gd name="T22" fmla="*/ 73 w 126"/>
                <a:gd name="T23" fmla="*/ 79 h 131"/>
                <a:gd name="T24" fmla="*/ 70 w 126"/>
                <a:gd name="T25" fmla="*/ 96 h 131"/>
                <a:gd name="T26" fmla="*/ 86 w 126"/>
                <a:gd name="T27" fmla="*/ 100 h 131"/>
                <a:gd name="T28" fmla="*/ 92 w 126"/>
                <a:gd name="T29" fmla="*/ 80 h 131"/>
                <a:gd name="T30" fmla="*/ 95 w 126"/>
                <a:gd name="T31" fmla="*/ 69 h 131"/>
                <a:gd name="T32" fmla="*/ 86 w 126"/>
                <a:gd name="T33" fmla="*/ 57 h 131"/>
                <a:gd name="T34" fmla="*/ 86 w 126"/>
                <a:gd name="T35" fmla="*/ 57 h 131"/>
                <a:gd name="T36" fmla="*/ 85 w 126"/>
                <a:gd name="T37" fmla="*/ 57 h 131"/>
                <a:gd name="T38" fmla="*/ 84 w 126"/>
                <a:gd name="T39" fmla="*/ 57 h 131"/>
                <a:gd name="T40" fmla="*/ 81 w 126"/>
                <a:gd name="T41" fmla="*/ 56 h 131"/>
                <a:gd name="T42" fmla="*/ 76 w 126"/>
                <a:gd name="T43" fmla="*/ 56 h 131"/>
                <a:gd name="T44" fmla="*/ 66 w 126"/>
                <a:gd name="T45" fmla="*/ 55 h 131"/>
                <a:gd name="T46" fmla="*/ 74 w 126"/>
                <a:gd name="T47" fmla="*/ 27 h 131"/>
                <a:gd name="T48" fmla="*/ 78 w 126"/>
                <a:gd name="T49" fmla="*/ 33 h 131"/>
                <a:gd name="T50" fmla="*/ 83 w 126"/>
                <a:gd name="T51" fmla="*/ 39 h 131"/>
                <a:gd name="T52" fmla="*/ 84 w 126"/>
                <a:gd name="T53" fmla="*/ 40 h 131"/>
                <a:gd name="T54" fmla="*/ 91 w 126"/>
                <a:gd name="T55" fmla="*/ 45 h 131"/>
                <a:gd name="T56" fmla="*/ 91 w 126"/>
                <a:gd name="T57" fmla="*/ 45 h 131"/>
                <a:gd name="T58" fmla="*/ 91 w 126"/>
                <a:gd name="T59" fmla="*/ 45 h 131"/>
                <a:gd name="T60" fmla="*/ 92 w 126"/>
                <a:gd name="T61" fmla="*/ 45 h 131"/>
                <a:gd name="T62" fmla="*/ 95 w 126"/>
                <a:gd name="T63" fmla="*/ 45 h 131"/>
                <a:gd name="T64" fmla="*/ 126 w 126"/>
                <a:gd name="T65" fmla="*/ 45 h 131"/>
                <a:gd name="T66" fmla="*/ 126 w 126"/>
                <a:gd name="T67" fmla="*/ 28 h 131"/>
                <a:gd name="T68" fmla="*/ 95 w 126"/>
                <a:gd name="T69" fmla="*/ 29 h 131"/>
                <a:gd name="T70" fmla="*/ 94 w 126"/>
                <a:gd name="T71" fmla="*/ 29 h 131"/>
                <a:gd name="T72" fmla="*/ 91 w 126"/>
                <a:gd name="T73" fmla="*/ 24 h 131"/>
                <a:gd name="T74" fmla="*/ 81 w 126"/>
                <a:gd name="T75" fmla="*/ 12 h 131"/>
                <a:gd name="T76" fmla="*/ 75 w 126"/>
                <a:gd name="T77" fmla="*/ 9 h 131"/>
                <a:gd name="T78" fmla="*/ 74 w 126"/>
                <a:gd name="T79" fmla="*/ 8 h 131"/>
                <a:gd name="T80" fmla="*/ 76 w 126"/>
                <a:gd name="T81" fmla="*/ 14 h 131"/>
                <a:gd name="T82" fmla="*/ 71 w 126"/>
                <a:gd name="T83" fmla="*/ 16 h 131"/>
                <a:gd name="T84" fmla="*/ 71 w 126"/>
                <a:gd name="T85" fmla="*/ 21 h 131"/>
                <a:gd name="T86" fmla="*/ 61 w 126"/>
                <a:gd name="T87" fmla="*/ 37 h 131"/>
                <a:gd name="T88" fmla="*/ 68 w 126"/>
                <a:gd name="T89" fmla="*/ 12 h 131"/>
                <a:gd name="T90" fmla="*/ 69 w 126"/>
                <a:gd name="T91" fmla="*/ 11 h 131"/>
                <a:gd name="T92" fmla="*/ 70 w 126"/>
                <a:gd name="T93" fmla="*/ 6 h 131"/>
                <a:gd name="T94" fmla="*/ 68 w 126"/>
                <a:gd name="T95" fmla="*/ 5 h 131"/>
                <a:gd name="T96" fmla="*/ 65 w 126"/>
                <a:gd name="T97" fmla="*/ 10 h 131"/>
                <a:gd name="T98" fmla="*/ 65 w 126"/>
                <a:gd name="T99" fmla="*/ 11 h 131"/>
                <a:gd name="T100" fmla="*/ 57 w 126"/>
                <a:gd name="T101" fmla="*/ 35 h 131"/>
                <a:gd name="T102" fmla="*/ 58 w 126"/>
                <a:gd name="T103" fmla="*/ 17 h 131"/>
                <a:gd name="T104" fmla="*/ 61 w 126"/>
                <a:gd name="T105" fmla="*/ 12 h 131"/>
                <a:gd name="T106" fmla="*/ 59 w 126"/>
                <a:gd name="T107" fmla="*/ 8 h 131"/>
                <a:gd name="T108" fmla="*/ 63 w 126"/>
                <a:gd name="T109" fmla="*/ 4 h 131"/>
                <a:gd name="T110" fmla="*/ 53 w 126"/>
                <a:gd name="T111" fmla="*/ 1 h 131"/>
                <a:gd name="T112" fmla="*/ 44 w 126"/>
                <a:gd name="T113" fmla="*/ 1 h 131"/>
                <a:gd name="T114" fmla="*/ 18 w 126"/>
                <a:gd name="T115" fmla="*/ 19 h 131"/>
                <a:gd name="T116" fmla="*/ 0 w 126"/>
                <a:gd name="T117" fmla="*/ 49 h 131"/>
                <a:gd name="T118" fmla="*/ 15 w 126"/>
                <a:gd name="T119" fmla="*/ 57 h 131"/>
                <a:gd name="T120" fmla="*/ 27 w 126"/>
                <a:gd name="T121" fmla="*/ 3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1">
                  <a:moveTo>
                    <a:pt x="27" y="32"/>
                  </a:moveTo>
                  <a:cubicBezTo>
                    <a:pt x="40" y="22"/>
                    <a:pt x="40" y="22"/>
                    <a:pt x="40" y="22"/>
                  </a:cubicBezTo>
                  <a:cubicBezTo>
                    <a:pt x="35" y="36"/>
                    <a:pt x="30" y="49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9" y="64"/>
                    <a:pt x="33" y="65"/>
                    <a:pt x="36" y="66"/>
                  </a:cubicBezTo>
                  <a:cubicBezTo>
                    <a:pt x="35" y="75"/>
                    <a:pt x="33" y="85"/>
                    <a:pt x="31" y="91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32" y="131"/>
                    <a:pt x="32" y="131"/>
                    <a:pt x="32" y="131"/>
                  </a:cubicBezTo>
                  <a:cubicBezTo>
                    <a:pt x="37" y="119"/>
                    <a:pt x="46" y="107"/>
                    <a:pt x="51" y="88"/>
                  </a:cubicBezTo>
                  <a:cubicBezTo>
                    <a:pt x="52" y="83"/>
                    <a:pt x="53" y="78"/>
                    <a:pt x="54" y="74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8" y="95"/>
                    <a:pt x="90" y="88"/>
                    <a:pt x="92" y="80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2" y="56"/>
                    <a:pt x="69" y="56"/>
                    <a:pt x="66" y="55"/>
                  </a:cubicBezTo>
                  <a:cubicBezTo>
                    <a:pt x="69" y="46"/>
                    <a:pt x="72" y="36"/>
                    <a:pt x="74" y="27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39"/>
                    <a:pt x="126" y="34"/>
                    <a:pt x="126" y="28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0" y="10"/>
                    <a:pt x="78" y="9"/>
                    <a:pt x="75" y="9"/>
                  </a:cubicBezTo>
                  <a:cubicBezTo>
                    <a:pt x="75" y="8"/>
                    <a:pt x="75" y="8"/>
                    <a:pt x="74" y="8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0" y="3"/>
                    <a:pt x="56" y="2"/>
                    <a:pt x="53" y="1"/>
                  </a:cubicBezTo>
                  <a:cubicBezTo>
                    <a:pt x="48" y="0"/>
                    <a:pt x="47" y="0"/>
                    <a:pt x="44" y="1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7" y="34"/>
                    <a:pt x="6" y="39"/>
                    <a:pt x="0" y="49"/>
                  </a:cubicBezTo>
                  <a:cubicBezTo>
                    <a:pt x="5" y="52"/>
                    <a:pt x="10" y="55"/>
                    <a:pt x="15" y="57"/>
                  </a:cubicBezTo>
                  <a:cubicBezTo>
                    <a:pt x="19" y="49"/>
                    <a:pt x="27" y="35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3" name="Freeform 337"/>
            <p:cNvSpPr>
              <a:spLocks noEditPoints="1"/>
            </p:cNvSpPr>
            <p:nvPr/>
          </p:nvSpPr>
          <p:spPr bwMode="auto">
            <a:xfrm>
              <a:off x="5831388" y="4750832"/>
              <a:ext cx="130460" cy="119384"/>
            </a:xfrm>
            <a:custGeom>
              <a:avLst/>
              <a:gdLst>
                <a:gd name="T0" fmla="*/ 5 w 45"/>
                <a:gd name="T1" fmla="*/ 33 h 41"/>
                <a:gd name="T2" fmla="*/ 7 w 45"/>
                <a:gd name="T3" fmla="*/ 32 h 41"/>
                <a:gd name="T4" fmla="*/ 7 w 45"/>
                <a:gd name="T5" fmla="*/ 32 h 41"/>
                <a:gd name="T6" fmla="*/ 29 w 45"/>
                <a:gd name="T7" fmla="*/ 39 h 41"/>
                <a:gd name="T8" fmla="*/ 29 w 45"/>
                <a:gd name="T9" fmla="*/ 39 h 41"/>
                <a:gd name="T10" fmla="*/ 30 w 45"/>
                <a:gd name="T11" fmla="*/ 41 h 41"/>
                <a:gd name="T12" fmla="*/ 32 w 45"/>
                <a:gd name="T13" fmla="*/ 41 h 41"/>
                <a:gd name="T14" fmla="*/ 33 w 45"/>
                <a:gd name="T15" fmla="*/ 40 h 41"/>
                <a:gd name="T16" fmla="*/ 33 w 45"/>
                <a:gd name="T17" fmla="*/ 40 h 41"/>
                <a:gd name="T18" fmla="*/ 38 w 45"/>
                <a:gd name="T19" fmla="*/ 37 h 41"/>
                <a:gd name="T20" fmla="*/ 44 w 45"/>
                <a:gd name="T21" fmla="*/ 18 h 41"/>
                <a:gd name="T22" fmla="*/ 41 w 45"/>
                <a:gd name="T23" fmla="*/ 13 h 41"/>
                <a:gd name="T24" fmla="*/ 36 w 45"/>
                <a:gd name="T25" fmla="*/ 11 h 41"/>
                <a:gd name="T26" fmla="*/ 36 w 45"/>
                <a:gd name="T27" fmla="*/ 11 h 41"/>
                <a:gd name="T28" fmla="*/ 32 w 45"/>
                <a:gd name="T29" fmla="*/ 4 h 41"/>
                <a:gd name="T30" fmla="*/ 25 w 45"/>
                <a:gd name="T31" fmla="*/ 1 h 41"/>
                <a:gd name="T32" fmla="*/ 17 w 45"/>
                <a:gd name="T33" fmla="*/ 5 h 41"/>
                <a:gd name="T34" fmla="*/ 17 w 45"/>
                <a:gd name="T35" fmla="*/ 6 h 41"/>
                <a:gd name="T36" fmla="*/ 12 w 45"/>
                <a:gd name="T37" fmla="*/ 4 h 41"/>
                <a:gd name="T38" fmla="*/ 7 w 45"/>
                <a:gd name="T39" fmla="*/ 7 h 41"/>
                <a:gd name="T40" fmla="*/ 1 w 45"/>
                <a:gd name="T41" fmla="*/ 25 h 41"/>
                <a:gd name="T42" fmla="*/ 3 w 45"/>
                <a:gd name="T43" fmla="*/ 30 h 41"/>
                <a:gd name="T44" fmla="*/ 3 w 45"/>
                <a:gd name="T45" fmla="*/ 31 h 41"/>
                <a:gd name="T46" fmla="*/ 3 w 45"/>
                <a:gd name="T47" fmla="*/ 32 h 41"/>
                <a:gd name="T48" fmla="*/ 5 w 45"/>
                <a:gd name="T49" fmla="*/ 33 h 41"/>
                <a:gd name="T50" fmla="*/ 20 w 45"/>
                <a:gd name="T51" fmla="*/ 6 h 41"/>
                <a:gd name="T52" fmla="*/ 24 w 45"/>
                <a:gd name="T53" fmla="*/ 4 h 41"/>
                <a:gd name="T54" fmla="*/ 31 w 45"/>
                <a:gd name="T55" fmla="*/ 7 h 41"/>
                <a:gd name="T56" fmla="*/ 33 w 45"/>
                <a:gd name="T57" fmla="*/ 10 h 41"/>
                <a:gd name="T58" fmla="*/ 33 w 45"/>
                <a:gd name="T59" fmla="*/ 10 h 41"/>
                <a:gd name="T60" fmla="*/ 20 w 45"/>
                <a:gd name="T6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41">
                  <a:moveTo>
                    <a:pt x="5" y="33"/>
                  </a:moveTo>
                  <a:cubicBezTo>
                    <a:pt x="6" y="33"/>
                    <a:pt x="7" y="33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0"/>
                    <a:pt x="29" y="40"/>
                    <a:pt x="30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3" y="41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5" y="40"/>
                    <a:pt x="37" y="39"/>
                    <a:pt x="38" y="37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5" y="16"/>
                    <a:pt x="43" y="14"/>
                    <a:pt x="41" y="13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8"/>
                    <a:pt x="35" y="4"/>
                    <a:pt x="32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2" y="0"/>
                    <a:pt x="18" y="2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3"/>
                    <a:pt x="7" y="4"/>
                    <a:pt x="7" y="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7"/>
                    <a:pt x="1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2" y="31"/>
                    <a:pt x="3" y="32"/>
                    <a:pt x="3" y="32"/>
                  </a:cubicBezTo>
                  <a:lnTo>
                    <a:pt x="5" y="33"/>
                  </a:lnTo>
                  <a:close/>
                  <a:moveTo>
                    <a:pt x="20" y="6"/>
                  </a:moveTo>
                  <a:cubicBezTo>
                    <a:pt x="21" y="4"/>
                    <a:pt x="22" y="4"/>
                    <a:pt x="24" y="4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3" y="7"/>
                    <a:pt x="33" y="8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20" y="6"/>
                    <a:pt x="20" y="6"/>
                    <a:pt x="2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338"/>
            <p:cNvSpPr>
              <a:spLocks/>
            </p:cNvSpPr>
            <p:nvPr/>
          </p:nvSpPr>
          <p:spPr bwMode="auto">
            <a:xfrm>
              <a:off x="5840003" y="4727448"/>
              <a:ext cx="582148" cy="355689"/>
            </a:xfrm>
            <a:custGeom>
              <a:avLst/>
              <a:gdLst>
                <a:gd name="T0" fmla="*/ 473 w 473"/>
                <a:gd name="T1" fmla="*/ 0 h 289"/>
                <a:gd name="T2" fmla="*/ 390 w 473"/>
                <a:gd name="T3" fmla="*/ 33 h 289"/>
                <a:gd name="T4" fmla="*/ 407 w 473"/>
                <a:gd name="T5" fmla="*/ 45 h 289"/>
                <a:gd name="T6" fmla="*/ 303 w 473"/>
                <a:gd name="T7" fmla="*/ 156 h 289"/>
                <a:gd name="T8" fmla="*/ 210 w 473"/>
                <a:gd name="T9" fmla="*/ 147 h 289"/>
                <a:gd name="T10" fmla="*/ 137 w 473"/>
                <a:gd name="T11" fmla="*/ 222 h 289"/>
                <a:gd name="T12" fmla="*/ 61 w 473"/>
                <a:gd name="T13" fmla="*/ 185 h 289"/>
                <a:gd name="T14" fmla="*/ 0 w 473"/>
                <a:gd name="T15" fmla="*/ 263 h 289"/>
                <a:gd name="T16" fmla="*/ 33 w 473"/>
                <a:gd name="T17" fmla="*/ 289 h 289"/>
                <a:gd name="T18" fmla="*/ 73 w 473"/>
                <a:gd name="T19" fmla="*/ 239 h 289"/>
                <a:gd name="T20" fmla="*/ 147 w 473"/>
                <a:gd name="T21" fmla="*/ 274 h 289"/>
                <a:gd name="T22" fmla="*/ 227 w 473"/>
                <a:gd name="T23" fmla="*/ 192 h 289"/>
                <a:gd name="T24" fmla="*/ 319 w 473"/>
                <a:gd name="T25" fmla="*/ 201 h 289"/>
                <a:gd name="T26" fmla="*/ 442 w 473"/>
                <a:gd name="T27" fmla="*/ 71 h 289"/>
                <a:gd name="T28" fmla="*/ 466 w 473"/>
                <a:gd name="T29" fmla="*/ 88 h 289"/>
                <a:gd name="T30" fmla="*/ 473 w 473"/>
                <a:gd name="T31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3" h="289">
                  <a:moveTo>
                    <a:pt x="473" y="0"/>
                  </a:moveTo>
                  <a:lnTo>
                    <a:pt x="390" y="33"/>
                  </a:lnTo>
                  <a:lnTo>
                    <a:pt x="407" y="45"/>
                  </a:lnTo>
                  <a:lnTo>
                    <a:pt x="303" y="156"/>
                  </a:lnTo>
                  <a:lnTo>
                    <a:pt x="210" y="147"/>
                  </a:lnTo>
                  <a:lnTo>
                    <a:pt x="137" y="222"/>
                  </a:lnTo>
                  <a:lnTo>
                    <a:pt x="61" y="185"/>
                  </a:lnTo>
                  <a:lnTo>
                    <a:pt x="0" y="263"/>
                  </a:lnTo>
                  <a:lnTo>
                    <a:pt x="33" y="289"/>
                  </a:lnTo>
                  <a:lnTo>
                    <a:pt x="73" y="239"/>
                  </a:lnTo>
                  <a:lnTo>
                    <a:pt x="147" y="274"/>
                  </a:lnTo>
                  <a:lnTo>
                    <a:pt x="227" y="192"/>
                  </a:lnTo>
                  <a:lnTo>
                    <a:pt x="319" y="201"/>
                  </a:lnTo>
                  <a:lnTo>
                    <a:pt x="442" y="71"/>
                  </a:lnTo>
                  <a:lnTo>
                    <a:pt x="466" y="88"/>
                  </a:lnTo>
                  <a:lnTo>
                    <a:pt x="4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 rot="19800000">
            <a:off x="5041720" y="40495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变换</a:t>
            </a:r>
          </a:p>
        </p:txBody>
      </p:sp>
      <p:cxnSp>
        <p:nvCxnSpPr>
          <p:cNvPr id="17" name="直接连接符 16"/>
          <p:cNvCxnSpPr>
            <a:stCxn id="4" idx="0"/>
            <a:endCxn id="5" idx="4"/>
          </p:cNvCxnSpPr>
          <p:nvPr/>
        </p:nvCxnSpPr>
        <p:spPr>
          <a:xfrm flipH="1" flipV="1">
            <a:off x="1969210" y="3500174"/>
            <a:ext cx="1703101" cy="202562"/>
          </a:xfrm>
          <a:prstGeom prst="line">
            <a:avLst/>
          </a:prstGeom>
          <a:ln>
            <a:solidFill>
              <a:srgbClr val="5EC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4" idx="1"/>
            <a:endCxn id="6" idx="5"/>
          </p:cNvCxnSpPr>
          <p:nvPr/>
        </p:nvCxnSpPr>
        <p:spPr>
          <a:xfrm flipV="1">
            <a:off x="5700835" y="1353526"/>
            <a:ext cx="1415" cy="1313532"/>
          </a:xfrm>
          <a:prstGeom prst="line">
            <a:avLst/>
          </a:prstGeom>
          <a:ln>
            <a:solidFill>
              <a:srgbClr val="5EC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689984" y="30227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透视变换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898658" y="1198962"/>
            <a:ext cx="2576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3D</a:t>
            </a:r>
            <a:r>
              <a:rPr lang="zh-CN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空间做变换，最后在映射到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2D</a:t>
            </a:r>
            <a:r>
              <a:rPr lang="zh-CN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平面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487209" y="130431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仿射变换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2050141" y="1963075"/>
            <a:ext cx="2576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仿射变换就是通过平移、缩放、旋转从一个图片到另一个图片。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03718" y="302700"/>
            <a:ext cx="2063160" cy="1918758"/>
            <a:chOff x="6529341" y="625148"/>
            <a:chExt cx="2063160" cy="1918758"/>
          </a:xfrm>
        </p:grpSpPr>
        <p:sp>
          <p:nvSpPr>
            <p:cNvPr id="6" name="正五边形 3"/>
            <p:cNvSpPr/>
            <p:nvPr/>
          </p:nvSpPr>
          <p:spPr>
            <a:xfrm rot="3138207">
              <a:off x="6601542" y="552947"/>
              <a:ext cx="1918758" cy="2063160"/>
            </a:xfrm>
            <a:custGeom>
              <a:avLst/>
              <a:gdLst>
                <a:gd name="connsiteX0" fmla="*/ 3 w 2706555"/>
                <a:gd name="connsiteY0" fmla="*/ 768391 h 2011680"/>
                <a:gd name="connsiteX1" fmla="*/ 1353278 w 2706555"/>
                <a:gd name="connsiteY1" fmla="*/ 0 h 2011680"/>
                <a:gd name="connsiteX2" fmla="*/ 2706552 w 2706555"/>
                <a:gd name="connsiteY2" fmla="*/ 768391 h 2011680"/>
                <a:gd name="connsiteX3" fmla="*/ 2189647 w 2706555"/>
                <a:gd name="connsiteY3" fmla="*/ 2011675 h 2011680"/>
                <a:gd name="connsiteX4" fmla="*/ 516908 w 2706555"/>
                <a:gd name="connsiteY4" fmla="*/ 2011675 h 2011680"/>
                <a:gd name="connsiteX5" fmla="*/ 3 w 2706555"/>
                <a:gd name="connsiteY5" fmla="*/ 768391 h 2011680"/>
                <a:gd name="connsiteX0" fmla="*/ 0 w 2706549"/>
                <a:gd name="connsiteY0" fmla="*/ 838730 h 2082014"/>
                <a:gd name="connsiteX1" fmla="*/ 903108 w 2706549"/>
                <a:gd name="connsiteY1" fmla="*/ 0 h 2082014"/>
                <a:gd name="connsiteX2" fmla="*/ 2706549 w 2706549"/>
                <a:gd name="connsiteY2" fmla="*/ 838730 h 2082014"/>
                <a:gd name="connsiteX3" fmla="*/ 2189644 w 2706549"/>
                <a:gd name="connsiteY3" fmla="*/ 2082014 h 2082014"/>
                <a:gd name="connsiteX4" fmla="*/ 516905 w 2706549"/>
                <a:gd name="connsiteY4" fmla="*/ 2082014 h 2082014"/>
                <a:gd name="connsiteX5" fmla="*/ 0 w 2706549"/>
                <a:gd name="connsiteY5" fmla="*/ 838730 h 2082014"/>
                <a:gd name="connsiteX0" fmla="*/ 0 w 2706549"/>
                <a:gd name="connsiteY0" fmla="*/ 838730 h 2082014"/>
                <a:gd name="connsiteX1" fmla="*/ 903108 w 2706549"/>
                <a:gd name="connsiteY1" fmla="*/ 0 h 2082014"/>
                <a:gd name="connsiteX2" fmla="*/ 2706549 w 2706549"/>
                <a:gd name="connsiteY2" fmla="*/ 838730 h 2082014"/>
                <a:gd name="connsiteX3" fmla="*/ 2569472 w 2706549"/>
                <a:gd name="connsiteY3" fmla="*/ 1969472 h 2082014"/>
                <a:gd name="connsiteX4" fmla="*/ 516905 w 2706549"/>
                <a:gd name="connsiteY4" fmla="*/ 2082014 h 2082014"/>
                <a:gd name="connsiteX5" fmla="*/ 0 w 2706549"/>
                <a:gd name="connsiteY5" fmla="*/ 838730 h 2082014"/>
                <a:gd name="connsiteX0" fmla="*/ 0 w 2706549"/>
                <a:gd name="connsiteY0" fmla="*/ 838730 h 2250826"/>
                <a:gd name="connsiteX1" fmla="*/ 903108 w 2706549"/>
                <a:gd name="connsiteY1" fmla="*/ 0 h 2250826"/>
                <a:gd name="connsiteX2" fmla="*/ 2706549 w 2706549"/>
                <a:gd name="connsiteY2" fmla="*/ 838730 h 2250826"/>
                <a:gd name="connsiteX3" fmla="*/ 2569472 w 2706549"/>
                <a:gd name="connsiteY3" fmla="*/ 1969472 h 2250826"/>
                <a:gd name="connsiteX4" fmla="*/ 1065545 w 2706549"/>
                <a:gd name="connsiteY4" fmla="*/ 2250826 h 2250826"/>
                <a:gd name="connsiteX5" fmla="*/ 0 w 2706549"/>
                <a:gd name="connsiteY5" fmla="*/ 838730 h 2250826"/>
                <a:gd name="connsiteX0" fmla="*/ 0 w 1918758"/>
                <a:gd name="connsiteY0" fmla="*/ 951272 h 2250826"/>
                <a:gd name="connsiteX1" fmla="*/ 115317 w 1918758"/>
                <a:gd name="connsiteY1" fmla="*/ 0 h 2250826"/>
                <a:gd name="connsiteX2" fmla="*/ 1918758 w 1918758"/>
                <a:gd name="connsiteY2" fmla="*/ 838730 h 2250826"/>
                <a:gd name="connsiteX3" fmla="*/ 1781681 w 1918758"/>
                <a:gd name="connsiteY3" fmla="*/ 1969472 h 2250826"/>
                <a:gd name="connsiteX4" fmla="*/ 277754 w 1918758"/>
                <a:gd name="connsiteY4" fmla="*/ 2250826 h 2250826"/>
                <a:gd name="connsiteX5" fmla="*/ 0 w 1918758"/>
                <a:gd name="connsiteY5" fmla="*/ 951272 h 2250826"/>
                <a:gd name="connsiteX0" fmla="*/ 0 w 1918758"/>
                <a:gd name="connsiteY0" fmla="*/ 951272 h 2250826"/>
                <a:gd name="connsiteX1" fmla="*/ 115317 w 1918758"/>
                <a:gd name="connsiteY1" fmla="*/ 0 h 2250826"/>
                <a:gd name="connsiteX2" fmla="*/ 612809 w 1918758"/>
                <a:gd name="connsiteY2" fmla="*/ 131739 h 2250826"/>
                <a:gd name="connsiteX3" fmla="*/ 1918758 w 1918758"/>
                <a:gd name="connsiteY3" fmla="*/ 838730 h 2250826"/>
                <a:gd name="connsiteX4" fmla="*/ 1781681 w 1918758"/>
                <a:gd name="connsiteY4" fmla="*/ 1969472 h 2250826"/>
                <a:gd name="connsiteX5" fmla="*/ 277754 w 1918758"/>
                <a:gd name="connsiteY5" fmla="*/ 2250826 h 2250826"/>
                <a:gd name="connsiteX6" fmla="*/ 0 w 1918758"/>
                <a:gd name="connsiteY6" fmla="*/ 951272 h 2250826"/>
                <a:gd name="connsiteX0" fmla="*/ 0 w 1918758"/>
                <a:gd name="connsiteY0" fmla="*/ 951272 h 2250826"/>
                <a:gd name="connsiteX1" fmla="*/ 115317 w 1918758"/>
                <a:gd name="connsiteY1" fmla="*/ 0 h 2250826"/>
                <a:gd name="connsiteX2" fmla="*/ 1062975 w 1918758"/>
                <a:gd name="connsiteY2" fmla="*/ 188010 h 2250826"/>
                <a:gd name="connsiteX3" fmla="*/ 1918758 w 1918758"/>
                <a:gd name="connsiteY3" fmla="*/ 838730 h 2250826"/>
                <a:gd name="connsiteX4" fmla="*/ 1781681 w 1918758"/>
                <a:gd name="connsiteY4" fmla="*/ 1969472 h 2250826"/>
                <a:gd name="connsiteX5" fmla="*/ 277754 w 1918758"/>
                <a:gd name="connsiteY5" fmla="*/ 2250826 h 2250826"/>
                <a:gd name="connsiteX6" fmla="*/ 0 w 1918758"/>
                <a:gd name="connsiteY6" fmla="*/ 951272 h 2250826"/>
                <a:gd name="connsiteX0" fmla="*/ 0 w 1918758"/>
                <a:gd name="connsiteY0" fmla="*/ 763606 h 2063160"/>
                <a:gd name="connsiteX1" fmla="*/ 621754 w 1918758"/>
                <a:gd name="connsiteY1" fmla="*/ 501651 h 2063160"/>
                <a:gd name="connsiteX2" fmla="*/ 1062975 w 1918758"/>
                <a:gd name="connsiteY2" fmla="*/ 344 h 2063160"/>
                <a:gd name="connsiteX3" fmla="*/ 1918758 w 1918758"/>
                <a:gd name="connsiteY3" fmla="*/ 651064 h 2063160"/>
                <a:gd name="connsiteX4" fmla="*/ 1781681 w 1918758"/>
                <a:gd name="connsiteY4" fmla="*/ 1781806 h 2063160"/>
                <a:gd name="connsiteX5" fmla="*/ 277754 w 1918758"/>
                <a:gd name="connsiteY5" fmla="*/ 2063160 h 2063160"/>
                <a:gd name="connsiteX6" fmla="*/ 0 w 1918758"/>
                <a:gd name="connsiteY6" fmla="*/ 763606 h 206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8758" h="2063160">
                  <a:moveTo>
                    <a:pt x="0" y="763606"/>
                  </a:moveTo>
                  <a:lnTo>
                    <a:pt x="621754" y="501651"/>
                  </a:lnTo>
                  <a:cubicBezTo>
                    <a:pt x="646908" y="517429"/>
                    <a:pt x="1037821" y="-15434"/>
                    <a:pt x="1062975" y="344"/>
                  </a:cubicBezTo>
                  <a:lnTo>
                    <a:pt x="1918758" y="651064"/>
                  </a:lnTo>
                  <a:lnTo>
                    <a:pt x="1781681" y="1781806"/>
                  </a:lnTo>
                  <a:lnTo>
                    <a:pt x="277754" y="2063160"/>
                  </a:lnTo>
                  <a:lnTo>
                    <a:pt x="0" y="763606"/>
                  </a:lnTo>
                  <a:close/>
                </a:path>
              </a:pathLst>
            </a:custGeom>
            <a:solidFill>
              <a:srgbClr val="F1C8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7016554" y="1200155"/>
              <a:ext cx="987238" cy="994141"/>
              <a:chOff x="10902951" y="987425"/>
              <a:chExt cx="681038" cy="685800"/>
            </a:xfrm>
            <a:solidFill>
              <a:schemeClr val="tx1"/>
            </a:solidFill>
          </p:grpSpPr>
          <p:sp>
            <p:nvSpPr>
              <p:cNvPr id="40" name="Freeform 257"/>
              <p:cNvSpPr>
                <a:spLocks/>
              </p:cNvSpPr>
              <p:nvPr/>
            </p:nvSpPr>
            <p:spPr bwMode="auto">
              <a:xfrm>
                <a:off x="11115676" y="1147762"/>
                <a:ext cx="141288" cy="200025"/>
              </a:xfrm>
              <a:custGeom>
                <a:avLst/>
                <a:gdLst>
                  <a:gd name="T0" fmla="*/ 98 w 113"/>
                  <a:gd name="T1" fmla="*/ 0 h 160"/>
                  <a:gd name="T2" fmla="*/ 84 w 113"/>
                  <a:gd name="T3" fmla="*/ 14 h 160"/>
                  <a:gd name="T4" fmla="*/ 84 w 113"/>
                  <a:gd name="T5" fmla="*/ 131 h 160"/>
                  <a:gd name="T6" fmla="*/ 14 w 113"/>
                  <a:gd name="T7" fmla="*/ 131 h 160"/>
                  <a:gd name="T8" fmla="*/ 0 w 113"/>
                  <a:gd name="T9" fmla="*/ 145 h 160"/>
                  <a:gd name="T10" fmla="*/ 14 w 113"/>
                  <a:gd name="T11" fmla="*/ 160 h 160"/>
                  <a:gd name="T12" fmla="*/ 99 w 113"/>
                  <a:gd name="T13" fmla="*/ 160 h 160"/>
                  <a:gd name="T14" fmla="*/ 113 w 113"/>
                  <a:gd name="T15" fmla="*/ 146 h 160"/>
                  <a:gd name="T16" fmla="*/ 113 w 113"/>
                  <a:gd name="T17" fmla="*/ 142 h 160"/>
                  <a:gd name="T18" fmla="*/ 113 w 113"/>
                  <a:gd name="T19" fmla="*/ 14 h 160"/>
                  <a:gd name="T20" fmla="*/ 98 w 113"/>
                  <a:gd name="T21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160">
                    <a:moveTo>
                      <a:pt x="98" y="0"/>
                    </a:moveTo>
                    <a:cubicBezTo>
                      <a:pt x="90" y="0"/>
                      <a:pt x="84" y="6"/>
                      <a:pt x="84" y="14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14" y="131"/>
                      <a:pt x="14" y="131"/>
                      <a:pt x="14" y="131"/>
                    </a:cubicBezTo>
                    <a:cubicBezTo>
                      <a:pt x="6" y="131"/>
                      <a:pt x="0" y="138"/>
                      <a:pt x="0" y="145"/>
                    </a:cubicBezTo>
                    <a:cubicBezTo>
                      <a:pt x="0" y="153"/>
                      <a:pt x="6" y="160"/>
                      <a:pt x="14" y="160"/>
                    </a:cubicBezTo>
                    <a:cubicBezTo>
                      <a:pt x="99" y="160"/>
                      <a:pt x="99" y="160"/>
                      <a:pt x="99" y="160"/>
                    </a:cubicBezTo>
                    <a:cubicBezTo>
                      <a:pt x="107" y="160"/>
                      <a:pt x="113" y="154"/>
                      <a:pt x="113" y="146"/>
                    </a:cubicBezTo>
                    <a:cubicBezTo>
                      <a:pt x="113" y="144"/>
                      <a:pt x="113" y="143"/>
                      <a:pt x="113" y="142"/>
                    </a:cubicBezTo>
                    <a:cubicBezTo>
                      <a:pt x="113" y="14"/>
                      <a:pt x="113" y="14"/>
                      <a:pt x="113" y="14"/>
                    </a:cubicBezTo>
                    <a:cubicBezTo>
                      <a:pt x="113" y="6"/>
                      <a:pt x="106" y="0"/>
                      <a:pt x="9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258"/>
              <p:cNvSpPr>
                <a:spLocks/>
              </p:cNvSpPr>
              <p:nvPr/>
            </p:nvSpPr>
            <p:spPr bwMode="auto">
              <a:xfrm>
                <a:off x="10902951" y="990600"/>
                <a:ext cx="371475" cy="677862"/>
              </a:xfrm>
              <a:custGeom>
                <a:avLst/>
                <a:gdLst>
                  <a:gd name="T0" fmla="*/ 0 w 298"/>
                  <a:gd name="T1" fmla="*/ 272 h 544"/>
                  <a:gd name="T2" fmla="*/ 272 w 298"/>
                  <a:gd name="T3" fmla="*/ 544 h 544"/>
                  <a:gd name="T4" fmla="*/ 298 w 298"/>
                  <a:gd name="T5" fmla="*/ 543 h 544"/>
                  <a:gd name="T6" fmla="*/ 298 w 298"/>
                  <a:gd name="T7" fmla="*/ 515 h 544"/>
                  <a:gd name="T8" fmla="*/ 283 w 298"/>
                  <a:gd name="T9" fmla="*/ 516 h 544"/>
                  <a:gd name="T10" fmla="*/ 283 w 298"/>
                  <a:gd name="T11" fmla="*/ 456 h 544"/>
                  <a:gd name="T12" fmla="*/ 264 w 298"/>
                  <a:gd name="T13" fmla="*/ 456 h 544"/>
                  <a:gd name="T14" fmla="*/ 264 w 298"/>
                  <a:gd name="T15" fmla="*/ 516 h 544"/>
                  <a:gd name="T16" fmla="*/ 159 w 298"/>
                  <a:gd name="T17" fmla="*/ 489 h 544"/>
                  <a:gd name="T18" fmla="*/ 189 w 298"/>
                  <a:gd name="T19" fmla="*/ 437 h 544"/>
                  <a:gd name="T20" fmla="*/ 173 w 298"/>
                  <a:gd name="T21" fmla="*/ 428 h 544"/>
                  <a:gd name="T22" fmla="*/ 143 w 298"/>
                  <a:gd name="T23" fmla="*/ 480 h 544"/>
                  <a:gd name="T24" fmla="*/ 66 w 298"/>
                  <a:gd name="T25" fmla="*/ 403 h 544"/>
                  <a:gd name="T26" fmla="*/ 118 w 298"/>
                  <a:gd name="T27" fmla="*/ 373 h 544"/>
                  <a:gd name="T28" fmla="*/ 109 w 298"/>
                  <a:gd name="T29" fmla="*/ 357 h 544"/>
                  <a:gd name="T30" fmla="*/ 57 w 298"/>
                  <a:gd name="T31" fmla="*/ 387 h 544"/>
                  <a:gd name="T32" fmla="*/ 28 w 298"/>
                  <a:gd name="T33" fmla="*/ 283 h 544"/>
                  <a:gd name="T34" fmla="*/ 88 w 298"/>
                  <a:gd name="T35" fmla="*/ 283 h 544"/>
                  <a:gd name="T36" fmla="*/ 88 w 298"/>
                  <a:gd name="T37" fmla="*/ 264 h 544"/>
                  <a:gd name="T38" fmla="*/ 28 w 298"/>
                  <a:gd name="T39" fmla="*/ 264 h 544"/>
                  <a:gd name="T40" fmla="*/ 56 w 298"/>
                  <a:gd name="T41" fmla="*/ 159 h 544"/>
                  <a:gd name="T42" fmla="*/ 108 w 298"/>
                  <a:gd name="T43" fmla="*/ 189 h 544"/>
                  <a:gd name="T44" fmla="*/ 117 w 298"/>
                  <a:gd name="T45" fmla="*/ 173 h 544"/>
                  <a:gd name="T46" fmla="*/ 65 w 298"/>
                  <a:gd name="T47" fmla="*/ 143 h 544"/>
                  <a:gd name="T48" fmla="*/ 141 w 298"/>
                  <a:gd name="T49" fmla="*/ 66 h 544"/>
                  <a:gd name="T50" fmla="*/ 171 w 298"/>
                  <a:gd name="T51" fmla="*/ 118 h 544"/>
                  <a:gd name="T52" fmla="*/ 187 w 298"/>
                  <a:gd name="T53" fmla="*/ 109 h 544"/>
                  <a:gd name="T54" fmla="*/ 157 w 298"/>
                  <a:gd name="T55" fmla="*/ 57 h 544"/>
                  <a:gd name="T56" fmla="*/ 262 w 298"/>
                  <a:gd name="T57" fmla="*/ 28 h 544"/>
                  <a:gd name="T58" fmla="*/ 262 w 298"/>
                  <a:gd name="T59" fmla="*/ 88 h 544"/>
                  <a:gd name="T60" fmla="*/ 280 w 298"/>
                  <a:gd name="T61" fmla="*/ 88 h 544"/>
                  <a:gd name="T62" fmla="*/ 280 w 298"/>
                  <a:gd name="T63" fmla="*/ 28 h 544"/>
                  <a:gd name="T64" fmla="*/ 298 w 298"/>
                  <a:gd name="T65" fmla="*/ 29 h 544"/>
                  <a:gd name="T66" fmla="*/ 298 w 298"/>
                  <a:gd name="T67" fmla="*/ 1 h 544"/>
                  <a:gd name="T68" fmla="*/ 272 w 298"/>
                  <a:gd name="T69" fmla="*/ 0 h 544"/>
                  <a:gd name="T70" fmla="*/ 0 w 298"/>
                  <a:gd name="T71" fmla="*/ 272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8" h="544">
                    <a:moveTo>
                      <a:pt x="0" y="272"/>
                    </a:moveTo>
                    <a:cubicBezTo>
                      <a:pt x="0" y="422"/>
                      <a:pt x="122" y="544"/>
                      <a:pt x="272" y="544"/>
                    </a:cubicBezTo>
                    <a:cubicBezTo>
                      <a:pt x="281" y="544"/>
                      <a:pt x="289" y="544"/>
                      <a:pt x="298" y="543"/>
                    </a:cubicBezTo>
                    <a:cubicBezTo>
                      <a:pt x="298" y="515"/>
                      <a:pt x="298" y="515"/>
                      <a:pt x="298" y="515"/>
                    </a:cubicBezTo>
                    <a:cubicBezTo>
                      <a:pt x="293" y="516"/>
                      <a:pt x="288" y="516"/>
                      <a:pt x="283" y="516"/>
                    </a:cubicBezTo>
                    <a:cubicBezTo>
                      <a:pt x="283" y="456"/>
                      <a:pt x="283" y="456"/>
                      <a:pt x="283" y="456"/>
                    </a:cubicBezTo>
                    <a:cubicBezTo>
                      <a:pt x="264" y="456"/>
                      <a:pt x="264" y="456"/>
                      <a:pt x="264" y="456"/>
                    </a:cubicBezTo>
                    <a:cubicBezTo>
                      <a:pt x="264" y="516"/>
                      <a:pt x="264" y="516"/>
                      <a:pt x="264" y="516"/>
                    </a:cubicBezTo>
                    <a:cubicBezTo>
                      <a:pt x="227" y="515"/>
                      <a:pt x="191" y="505"/>
                      <a:pt x="159" y="489"/>
                    </a:cubicBezTo>
                    <a:cubicBezTo>
                      <a:pt x="189" y="437"/>
                      <a:pt x="189" y="437"/>
                      <a:pt x="189" y="437"/>
                    </a:cubicBezTo>
                    <a:cubicBezTo>
                      <a:pt x="173" y="428"/>
                      <a:pt x="173" y="428"/>
                      <a:pt x="173" y="428"/>
                    </a:cubicBezTo>
                    <a:cubicBezTo>
                      <a:pt x="143" y="480"/>
                      <a:pt x="143" y="480"/>
                      <a:pt x="143" y="480"/>
                    </a:cubicBezTo>
                    <a:cubicBezTo>
                      <a:pt x="112" y="460"/>
                      <a:pt x="86" y="434"/>
                      <a:pt x="66" y="403"/>
                    </a:cubicBezTo>
                    <a:cubicBezTo>
                      <a:pt x="118" y="373"/>
                      <a:pt x="118" y="373"/>
                      <a:pt x="118" y="373"/>
                    </a:cubicBezTo>
                    <a:cubicBezTo>
                      <a:pt x="109" y="357"/>
                      <a:pt x="109" y="357"/>
                      <a:pt x="109" y="357"/>
                    </a:cubicBezTo>
                    <a:cubicBezTo>
                      <a:pt x="57" y="387"/>
                      <a:pt x="57" y="387"/>
                      <a:pt x="57" y="387"/>
                    </a:cubicBezTo>
                    <a:cubicBezTo>
                      <a:pt x="40" y="356"/>
                      <a:pt x="30" y="320"/>
                      <a:pt x="28" y="283"/>
                    </a:cubicBezTo>
                    <a:cubicBezTo>
                      <a:pt x="88" y="283"/>
                      <a:pt x="88" y="283"/>
                      <a:pt x="88" y="283"/>
                    </a:cubicBezTo>
                    <a:cubicBezTo>
                      <a:pt x="88" y="264"/>
                      <a:pt x="88" y="264"/>
                      <a:pt x="88" y="264"/>
                    </a:cubicBezTo>
                    <a:cubicBezTo>
                      <a:pt x="28" y="264"/>
                      <a:pt x="28" y="264"/>
                      <a:pt x="28" y="264"/>
                    </a:cubicBezTo>
                    <a:cubicBezTo>
                      <a:pt x="29" y="226"/>
                      <a:pt x="39" y="191"/>
                      <a:pt x="56" y="159"/>
                    </a:cubicBezTo>
                    <a:cubicBezTo>
                      <a:pt x="108" y="189"/>
                      <a:pt x="108" y="189"/>
                      <a:pt x="108" y="189"/>
                    </a:cubicBezTo>
                    <a:cubicBezTo>
                      <a:pt x="117" y="173"/>
                      <a:pt x="117" y="173"/>
                      <a:pt x="117" y="173"/>
                    </a:cubicBezTo>
                    <a:cubicBezTo>
                      <a:pt x="65" y="143"/>
                      <a:pt x="65" y="143"/>
                      <a:pt x="65" y="143"/>
                    </a:cubicBezTo>
                    <a:cubicBezTo>
                      <a:pt x="84" y="112"/>
                      <a:pt x="110" y="86"/>
                      <a:pt x="141" y="66"/>
                    </a:cubicBezTo>
                    <a:cubicBezTo>
                      <a:pt x="171" y="118"/>
                      <a:pt x="171" y="118"/>
                      <a:pt x="171" y="118"/>
                    </a:cubicBezTo>
                    <a:cubicBezTo>
                      <a:pt x="187" y="109"/>
                      <a:pt x="187" y="109"/>
                      <a:pt x="187" y="109"/>
                    </a:cubicBezTo>
                    <a:cubicBezTo>
                      <a:pt x="157" y="57"/>
                      <a:pt x="157" y="57"/>
                      <a:pt x="157" y="57"/>
                    </a:cubicBezTo>
                    <a:cubicBezTo>
                      <a:pt x="188" y="40"/>
                      <a:pt x="224" y="30"/>
                      <a:pt x="262" y="28"/>
                    </a:cubicBezTo>
                    <a:cubicBezTo>
                      <a:pt x="262" y="88"/>
                      <a:pt x="262" y="88"/>
                      <a:pt x="262" y="88"/>
                    </a:cubicBezTo>
                    <a:cubicBezTo>
                      <a:pt x="280" y="88"/>
                      <a:pt x="280" y="88"/>
                      <a:pt x="280" y="88"/>
                    </a:cubicBezTo>
                    <a:cubicBezTo>
                      <a:pt x="280" y="28"/>
                      <a:pt x="280" y="28"/>
                      <a:pt x="280" y="28"/>
                    </a:cubicBezTo>
                    <a:cubicBezTo>
                      <a:pt x="286" y="28"/>
                      <a:pt x="292" y="28"/>
                      <a:pt x="298" y="29"/>
                    </a:cubicBezTo>
                    <a:cubicBezTo>
                      <a:pt x="298" y="1"/>
                      <a:pt x="298" y="1"/>
                      <a:pt x="298" y="1"/>
                    </a:cubicBezTo>
                    <a:cubicBezTo>
                      <a:pt x="289" y="1"/>
                      <a:pt x="281" y="0"/>
                      <a:pt x="272" y="0"/>
                    </a:cubicBezTo>
                    <a:cubicBezTo>
                      <a:pt x="122" y="0"/>
                      <a:pt x="0" y="122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259"/>
              <p:cNvSpPr>
                <a:spLocks/>
              </p:cNvSpPr>
              <p:nvPr/>
            </p:nvSpPr>
            <p:spPr bwMode="auto">
              <a:xfrm>
                <a:off x="11288714" y="987425"/>
                <a:ext cx="295275" cy="685800"/>
              </a:xfrm>
              <a:custGeom>
                <a:avLst/>
                <a:gdLst>
                  <a:gd name="T0" fmla="*/ 187 w 237"/>
                  <a:gd name="T1" fmla="*/ 338 h 551"/>
                  <a:gd name="T2" fmla="*/ 56 w 237"/>
                  <a:gd name="T3" fmla="*/ 256 h 551"/>
                  <a:gd name="T4" fmla="*/ 43 w 237"/>
                  <a:gd name="T5" fmla="*/ 256 h 551"/>
                  <a:gd name="T6" fmla="*/ 99 w 237"/>
                  <a:gd name="T7" fmla="*/ 170 h 551"/>
                  <a:gd name="T8" fmla="*/ 110 w 237"/>
                  <a:gd name="T9" fmla="*/ 154 h 551"/>
                  <a:gd name="T10" fmla="*/ 106 w 237"/>
                  <a:gd name="T11" fmla="*/ 136 h 551"/>
                  <a:gd name="T12" fmla="*/ 107 w 237"/>
                  <a:gd name="T13" fmla="*/ 131 h 551"/>
                  <a:gd name="T14" fmla="*/ 108 w 237"/>
                  <a:gd name="T15" fmla="*/ 122 h 551"/>
                  <a:gd name="T16" fmla="*/ 1 w 237"/>
                  <a:gd name="T17" fmla="*/ 0 h 551"/>
                  <a:gd name="T18" fmla="*/ 0 w 237"/>
                  <a:gd name="T19" fmla="*/ 0 h 551"/>
                  <a:gd name="T20" fmla="*/ 0 w 237"/>
                  <a:gd name="T21" fmla="*/ 551 h 551"/>
                  <a:gd name="T22" fmla="*/ 66 w 237"/>
                  <a:gd name="T23" fmla="*/ 551 h 551"/>
                  <a:gd name="T24" fmla="*/ 141 w 237"/>
                  <a:gd name="T25" fmla="*/ 527 h 551"/>
                  <a:gd name="T26" fmla="*/ 147 w 237"/>
                  <a:gd name="T27" fmla="*/ 527 h 551"/>
                  <a:gd name="T28" fmla="*/ 147 w 237"/>
                  <a:gd name="T29" fmla="*/ 527 h 551"/>
                  <a:gd name="T30" fmla="*/ 235 w 237"/>
                  <a:gd name="T31" fmla="*/ 489 h 551"/>
                  <a:gd name="T32" fmla="*/ 237 w 237"/>
                  <a:gd name="T33" fmla="*/ 486 h 551"/>
                  <a:gd name="T34" fmla="*/ 237 w 237"/>
                  <a:gd name="T35" fmla="*/ 482 h 551"/>
                  <a:gd name="T36" fmla="*/ 187 w 237"/>
                  <a:gd name="T37" fmla="*/ 338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7" h="551">
                    <a:moveTo>
                      <a:pt x="187" y="338"/>
                    </a:moveTo>
                    <a:cubicBezTo>
                      <a:pt x="162" y="306"/>
                      <a:pt x="124" y="268"/>
                      <a:pt x="56" y="256"/>
                    </a:cubicBezTo>
                    <a:cubicBezTo>
                      <a:pt x="43" y="256"/>
                      <a:pt x="43" y="256"/>
                      <a:pt x="43" y="256"/>
                    </a:cubicBezTo>
                    <a:cubicBezTo>
                      <a:pt x="68" y="239"/>
                      <a:pt x="88" y="208"/>
                      <a:pt x="99" y="170"/>
                    </a:cubicBezTo>
                    <a:cubicBezTo>
                      <a:pt x="104" y="169"/>
                      <a:pt x="108" y="163"/>
                      <a:pt x="110" y="154"/>
                    </a:cubicBezTo>
                    <a:cubicBezTo>
                      <a:pt x="111" y="146"/>
                      <a:pt x="110" y="139"/>
                      <a:pt x="106" y="136"/>
                    </a:cubicBezTo>
                    <a:cubicBezTo>
                      <a:pt x="106" y="135"/>
                      <a:pt x="107" y="133"/>
                      <a:pt x="107" y="131"/>
                    </a:cubicBezTo>
                    <a:cubicBezTo>
                      <a:pt x="108" y="127"/>
                      <a:pt x="108" y="124"/>
                      <a:pt x="108" y="122"/>
                    </a:cubicBezTo>
                    <a:cubicBezTo>
                      <a:pt x="112" y="68"/>
                      <a:pt x="87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551"/>
                      <a:pt x="0" y="551"/>
                      <a:pt x="0" y="551"/>
                    </a:cubicBezTo>
                    <a:cubicBezTo>
                      <a:pt x="66" y="551"/>
                      <a:pt x="66" y="551"/>
                      <a:pt x="66" y="551"/>
                    </a:cubicBezTo>
                    <a:cubicBezTo>
                      <a:pt x="94" y="547"/>
                      <a:pt x="124" y="540"/>
                      <a:pt x="141" y="527"/>
                    </a:cubicBezTo>
                    <a:cubicBezTo>
                      <a:pt x="143" y="527"/>
                      <a:pt x="145" y="527"/>
                      <a:pt x="147" y="527"/>
                    </a:cubicBezTo>
                    <a:cubicBezTo>
                      <a:pt x="147" y="527"/>
                      <a:pt x="147" y="527"/>
                      <a:pt x="147" y="527"/>
                    </a:cubicBezTo>
                    <a:cubicBezTo>
                      <a:pt x="169" y="527"/>
                      <a:pt x="210" y="522"/>
                      <a:pt x="235" y="489"/>
                    </a:cubicBezTo>
                    <a:cubicBezTo>
                      <a:pt x="237" y="486"/>
                      <a:pt x="237" y="486"/>
                      <a:pt x="237" y="486"/>
                    </a:cubicBezTo>
                    <a:cubicBezTo>
                      <a:pt x="237" y="482"/>
                      <a:pt x="237" y="482"/>
                      <a:pt x="237" y="482"/>
                    </a:cubicBezTo>
                    <a:cubicBezTo>
                      <a:pt x="237" y="444"/>
                      <a:pt x="224" y="387"/>
                      <a:pt x="187" y="3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534325" y="1914050"/>
            <a:ext cx="1545281" cy="1812714"/>
            <a:chOff x="1756773" y="1808053"/>
            <a:chExt cx="1545281" cy="1812714"/>
          </a:xfrm>
        </p:grpSpPr>
        <p:sp>
          <p:nvSpPr>
            <p:cNvPr id="5" name="正五边形 3"/>
            <p:cNvSpPr/>
            <p:nvPr/>
          </p:nvSpPr>
          <p:spPr>
            <a:xfrm>
              <a:off x="1756773" y="1808053"/>
              <a:ext cx="1545281" cy="1812714"/>
            </a:xfrm>
            <a:custGeom>
              <a:avLst/>
              <a:gdLst>
                <a:gd name="connsiteX0" fmla="*/ 3 w 2706555"/>
                <a:gd name="connsiteY0" fmla="*/ 768391 h 2011680"/>
                <a:gd name="connsiteX1" fmla="*/ 1353278 w 2706555"/>
                <a:gd name="connsiteY1" fmla="*/ 0 h 2011680"/>
                <a:gd name="connsiteX2" fmla="*/ 2706552 w 2706555"/>
                <a:gd name="connsiteY2" fmla="*/ 768391 h 2011680"/>
                <a:gd name="connsiteX3" fmla="*/ 2189647 w 2706555"/>
                <a:gd name="connsiteY3" fmla="*/ 2011675 h 2011680"/>
                <a:gd name="connsiteX4" fmla="*/ 516908 w 2706555"/>
                <a:gd name="connsiteY4" fmla="*/ 2011675 h 2011680"/>
                <a:gd name="connsiteX5" fmla="*/ 3 w 2706555"/>
                <a:gd name="connsiteY5" fmla="*/ 768391 h 2011680"/>
                <a:gd name="connsiteX0" fmla="*/ 0 w 2706549"/>
                <a:gd name="connsiteY0" fmla="*/ 838730 h 2082014"/>
                <a:gd name="connsiteX1" fmla="*/ 903108 w 2706549"/>
                <a:gd name="connsiteY1" fmla="*/ 0 h 2082014"/>
                <a:gd name="connsiteX2" fmla="*/ 2706549 w 2706549"/>
                <a:gd name="connsiteY2" fmla="*/ 838730 h 2082014"/>
                <a:gd name="connsiteX3" fmla="*/ 2189644 w 2706549"/>
                <a:gd name="connsiteY3" fmla="*/ 2082014 h 2082014"/>
                <a:gd name="connsiteX4" fmla="*/ 516905 w 2706549"/>
                <a:gd name="connsiteY4" fmla="*/ 2082014 h 2082014"/>
                <a:gd name="connsiteX5" fmla="*/ 0 w 2706549"/>
                <a:gd name="connsiteY5" fmla="*/ 838730 h 2082014"/>
                <a:gd name="connsiteX0" fmla="*/ 0 w 2706549"/>
                <a:gd name="connsiteY0" fmla="*/ 838730 h 2082014"/>
                <a:gd name="connsiteX1" fmla="*/ 903108 w 2706549"/>
                <a:gd name="connsiteY1" fmla="*/ 0 h 2082014"/>
                <a:gd name="connsiteX2" fmla="*/ 2706549 w 2706549"/>
                <a:gd name="connsiteY2" fmla="*/ 838730 h 2082014"/>
                <a:gd name="connsiteX3" fmla="*/ 2569472 w 2706549"/>
                <a:gd name="connsiteY3" fmla="*/ 1969472 h 2082014"/>
                <a:gd name="connsiteX4" fmla="*/ 516905 w 2706549"/>
                <a:gd name="connsiteY4" fmla="*/ 2082014 h 2082014"/>
                <a:gd name="connsiteX5" fmla="*/ 0 w 2706549"/>
                <a:gd name="connsiteY5" fmla="*/ 838730 h 2082014"/>
                <a:gd name="connsiteX0" fmla="*/ 0 w 2706549"/>
                <a:gd name="connsiteY0" fmla="*/ 838730 h 2250826"/>
                <a:gd name="connsiteX1" fmla="*/ 903108 w 2706549"/>
                <a:gd name="connsiteY1" fmla="*/ 0 h 2250826"/>
                <a:gd name="connsiteX2" fmla="*/ 2706549 w 2706549"/>
                <a:gd name="connsiteY2" fmla="*/ 838730 h 2250826"/>
                <a:gd name="connsiteX3" fmla="*/ 2569472 w 2706549"/>
                <a:gd name="connsiteY3" fmla="*/ 1969472 h 2250826"/>
                <a:gd name="connsiteX4" fmla="*/ 1065545 w 2706549"/>
                <a:gd name="connsiteY4" fmla="*/ 2250826 h 2250826"/>
                <a:gd name="connsiteX5" fmla="*/ 0 w 2706549"/>
                <a:gd name="connsiteY5" fmla="*/ 838730 h 2250826"/>
                <a:gd name="connsiteX0" fmla="*/ 0 w 1918758"/>
                <a:gd name="connsiteY0" fmla="*/ 951272 h 2250826"/>
                <a:gd name="connsiteX1" fmla="*/ 115317 w 1918758"/>
                <a:gd name="connsiteY1" fmla="*/ 0 h 2250826"/>
                <a:gd name="connsiteX2" fmla="*/ 1918758 w 1918758"/>
                <a:gd name="connsiteY2" fmla="*/ 838730 h 2250826"/>
                <a:gd name="connsiteX3" fmla="*/ 1781681 w 1918758"/>
                <a:gd name="connsiteY3" fmla="*/ 1969472 h 2250826"/>
                <a:gd name="connsiteX4" fmla="*/ 277754 w 1918758"/>
                <a:gd name="connsiteY4" fmla="*/ 2250826 h 2250826"/>
                <a:gd name="connsiteX5" fmla="*/ 0 w 1918758"/>
                <a:gd name="connsiteY5" fmla="*/ 951272 h 2250826"/>
                <a:gd name="connsiteX0" fmla="*/ 0 w 1918758"/>
                <a:gd name="connsiteY0" fmla="*/ 951272 h 2250826"/>
                <a:gd name="connsiteX1" fmla="*/ 115317 w 1918758"/>
                <a:gd name="connsiteY1" fmla="*/ 0 h 2250826"/>
                <a:gd name="connsiteX2" fmla="*/ 612809 w 1918758"/>
                <a:gd name="connsiteY2" fmla="*/ 131739 h 2250826"/>
                <a:gd name="connsiteX3" fmla="*/ 1918758 w 1918758"/>
                <a:gd name="connsiteY3" fmla="*/ 838730 h 2250826"/>
                <a:gd name="connsiteX4" fmla="*/ 1781681 w 1918758"/>
                <a:gd name="connsiteY4" fmla="*/ 1969472 h 2250826"/>
                <a:gd name="connsiteX5" fmla="*/ 277754 w 1918758"/>
                <a:gd name="connsiteY5" fmla="*/ 2250826 h 2250826"/>
                <a:gd name="connsiteX6" fmla="*/ 0 w 1918758"/>
                <a:gd name="connsiteY6" fmla="*/ 951272 h 2250826"/>
                <a:gd name="connsiteX0" fmla="*/ 0 w 1918758"/>
                <a:gd name="connsiteY0" fmla="*/ 951272 h 2250826"/>
                <a:gd name="connsiteX1" fmla="*/ 115317 w 1918758"/>
                <a:gd name="connsiteY1" fmla="*/ 0 h 2250826"/>
                <a:gd name="connsiteX2" fmla="*/ 1062975 w 1918758"/>
                <a:gd name="connsiteY2" fmla="*/ 188010 h 2250826"/>
                <a:gd name="connsiteX3" fmla="*/ 1918758 w 1918758"/>
                <a:gd name="connsiteY3" fmla="*/ 838730 h 2250826"/>
                <a:gd name="connsiteX4" fmla="*/ 1781681 w 1918758"/>
                <a:gd name="connsiteY4" fmla="*/ 1969472 h 2250826"/>
                <a:gd name="connsiteX5" fmla="*/ 277754 w 1918758"/>
                <a:gd name="connsiteY5" fmla="*/ 2250826 h 2250826"/>
                <a:gd name="connsiteX6" fmla="*/ 0 w 1918758"/>
                <a:gd name="connsiteY6" fmla="*/ 951272 h 225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8758" h="2250826">
                  <a:moveTo>
                    <a:pt x="0" y="951272"/>
                  </a:moveTo>
                  <a:lnTo>
                    <a:pt x="115317" y="0"/>
                  </a:lnTo>
                  <a:cubicBezTo>
                    <a:pt x="140471" y="15778"/>
                    <a:pt x="1037821" y="172232"/>
                    <a:pt x="1062975" y="188010"/>
                  </a:cubicBezTo>
                  <a:lnTo>
                    <a:pt x="1918758" y="838730"/>
                  </a:lnTo>
                  <a:lnTo>
                    <a:pt x="1781681" y="1969472"/>
                  </a:lnTo>
                  <a:lnTo>
                    <a:pt x="277754" y="2250826"/>
                  </a:lnTo>
                  <a:lnTo>
                    <a:pt x="0" y="951272"/>
                  </a:lnTo>
                  <a:close/>
                </a:path>
              </a:pathLst>
            </a:custGeom>
            <a:solidFill>
              <a:srgbClr val="F1C8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2031992" y="2361046"/>
              <a:ext cx="1023405" cy="706727"/>
              <a:chOff x="2105891" y="5991433"/>
              <a:chExt cx="652301" cy="450456"/>
            </a:xfrm>
            <a:solidFill>
              <a:schemeClr val="tx1"/>
            </a:solidFill>
          </p:grpSpPr>
          <p:sp>
            <p:nvSpPr>
              <p:cNvPr id="64" name="Freeform 339"/>
              <p:cNvSpPr>
                <a:spLocks/>
              </p:cNvSpPr>
              <p:nvPr/>
            </p:nvSpPr>
            <p:spPr bwMode="auto">
              <a:xfrm>
                <a:off x="2283120" y="6215430"/>
                <a:ext cx="396303" cy="226459"/>
              </a:xfrm>
              <a:custGeom>
                <a:avLst/>
                <a:gdLst>
                  <a:gd name="T0" fmla="*/ 101 w 136"/>
                  <a:gd name="T1" fmla="*/ 0 h 78"/>
                  <a:gd name="T2" fmla="*/ 0 w 136"/>
                  <a:gd name="T3" fmla="*/ 75 h 78"/>
                  <a:gd name="T4" fmla="*/ 10 w 136"/>
                  <a:gd name="T5" fmla="*/ 76 h 78"/>
                  <a:gd name="T6" fmla="*/ 136 w 136"/>
                  <a:gd name="T7" fmla="*/ 0 h 78"/>
                  <a:gd name="T8" fmla="*/ 101 w 136"/>
                  <a:gd name="T9" fmla="*/ 0 h 78"/>
                  <a:gd name="T10" fmla="*/ 101 w 136"/>
                  <a:gd name="T1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78">
                    <a:moveTo>
                      <a:pt x="101" y="0"/>
                    </a:moveTo>
                    <a:cubicBezTo>
                      <a:pt x="81" y="38"/>
                      <a:pt x="49" y="64"/>
                      <a:pt x="0" y="75"/>
                    </a:cubicBezTo>
                    <a:cubicBezTo>
                      <a:pt x="3" y="76"/>
                      <a:pt x="7" y="76"/>
                      <a:pt x="10" y="76"/>
                    </a:cubicBezTo>
                    <a:cubicBezTo>
                      <a:pt x="65" y="78"/>
                      <a:pt x="114" y="47"/>
                      <a:pt x="136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0"/>
                      <a:pt x="101" y="0"/>
                      <a:pt x="10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40"/>
              <p:cNvSpPr>
                <a:spLocks/>
              </p:cNvSpPr>
              <p:nvPr/>
            </p:nvSpPr>
            <p:spPr bwMode="auto">
              <a:xfrm>
                <a:off x="2222813" y="5991433"/>
                <a:ext cx="66461" cy="81230"/>
              </a:xfrm>
              <a:custGeom>
                <a:avLst/>
                <a:gdLst>
                  <a:gd name="T0" fmla="*/ 10 w 23"/>
                  <a:gd name="T1" fmla="*/ 28 h 28"/>
                  <a:gd name="T2" fmla="*/ 23 w 23"/>
                  <a:gd name="T3" fmla="*/ 15 h 28"/>
                  <a:gd name="T4" fmla="*/ 13 w 23"/>
                  <a:gd name="T5" fmla="*/ 1 h 28"/>
                  <a:gd name="T6" fmla="*/ 1 w 23"/>
                  <a:gd name="T7" fmla="*/ 13 h 28"/>
                  <a:gd name="T8" fmla="*/ 10 w 23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8">
                    <a:moveTo>
                      <a:pt x="10" y="28"/>
                    </a:moveTo>
                    <a:cubicBezTo>
                      <a:pt x="16" y="28"/>
                      <a:pt x="22" y="23"/>
                      <a:pt x="23" y="15"/>
                    </a:cubicBezTo>
                    <a:cubicBezTo>
                      <a:pt x="23" y="8"/>
                      <a:pt x="19" y="1"/>
                      <a:pt x="13" y="1"/>
                    </a:cubicBezTo>
                    <a:cubicBezTo>
                      <a:pt x="7" y="0"/>
                      <a:pt x="2" y="6"/>
                      <a:pt x="1" y="13"/>
                    </a:cubicBezTo>
                    <a:cubicBezTo>
                      <a:pt x="0" y="20"/>
                      <a:pt x="4" y="27"/>
                      <a:pt x="1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41"/>
              <p:cNvSpPr>
                <a:spLocks/>
              </p:cNvSpPr>
              <p:nvPr/>
            </p:nvSpPr>
            <p:spPr bwMode="auto">
              <a:xfrm>
                <a:off x="2566194" y="6004971"/>
                <a:ext cx="191998" cy="157537"/>
              </a:xfrm>
              <a:custGeom>
                <a:avLst/>
                <a:gdLst>
                  <a:gd name="T0" fmla="*/ 12 w 66"/>
                  <a:gd name="T1" fmla="*/ 54 h 54"/>
                  <a:gd name="T2" fmla="*/ 46 w 66"/>
                  <a:gd name="T3" fmla="*/ 54 h 54"/>
                  <a:gd name="T4" fmla="*/ 49 w 66"/>
                  <a:gd name="T5" fmla="*/ 42 h 54"/>
                  <a:gd name="T6" fmla="*/ 66 w 66"/>
                  <a:gd name="T7" fmla="*/ 42 h 54"/>
                  <a:gd name="T8" fmla="*/ 33 w 66"/>
                  <a:gd name="T9" fmla="*/ 0 h 54"/>
                  <a:gd name="T10" fmla="*/ 0 w 66"/>
                  <a:gd name="T11" fmla="*/ 42 h 54"/>
                  <a:gd name="T12" fmla="*/ 17 w 66"/>
                  <a:gd name="T13" fmla="*/ 42 h 54"/>
                  <a:gd name="T14" fmla="*/ 12 w 66"/>
                  <a:gd name="T1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54">
                    <a:moveTo>
                      <a:pt x="12" y="54"/>
                    </a:moveTo>
                    <a:cubicBezTo>
                      <a:pt x="46" y="54"/>
                      <a:pt x="46" y="54"/>
                      <a:pt x="46" y="54"/>
                    </a:cubicBezTo>
                    <a:cubicBezTo>
                      <a:pt x="48" y="50"/>
                      <a:pt x="49" y="46"/>
                      <a:pt x="49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5" y="46"/>
                      <a:pt x="14" y="50"/>
                      <a:pt x="12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42"/>
              <p:cNvSpPr>
                <a:spLocks noEditPoints="1"/>
              </p:cNvSpPr>
              <p:nvPr/>
            </p:nvSpPr>
            <p:spPr bwMode="auto">
              <a:xfrm>
                <a:off x="2105891" y="6075124"/>
                <a:ext cx="614147" cy="340920"/>
              </a:xfrm>
              <a:custGeom>
                <a:avLst/>
                <a:gdLst>
                  <a:gd name="T0" fmla="*/ 164 w 211"/>
                  <a:gd name="T1" fmla="*/ 32 h 117"/>
                  <a:gd name="T2" fmla="*/ 160 w 211"/>
                  <a:gd name="T3" fmla="*/ 37 h 117"/>
                  <a:gd name="T4" fmla="*/ 90 w 211"/>
                  <a:gd name="T5" fmla="*/ 33 h 117"/>
                  <a:gd name="T6" fmla="*/ 57 w 211"/>
                  <a:gd name="T7" fmla="*/ 6 h 117"/>
                  <a:gd name="T8" fmla="*/ 56 w 211"/>
                  <a:gd name="T9" fmla="*/ 13 h 117"/>
                  <a:gd name="T10" fmla="*/ 51 w 211"/>
                  <a:gd name="T11" fmla="*/ 6 h 117"/>
                  <a:gd name="T12" fmla="*/ 51 w 211"/>
                  <a:gd name="T13" fmla="*/ 0 h 117"/>
                  <a:gd name="T14" fmla="*/ 47 w 211"/>
                  <a:gd name="T15" fmla="*/ 5 h 117"/>
                  <a:gd name="T16" fmla="*/ 47 w 211"/>
                  <a:gd name="T17" fmla="*/ 28 h 117"/>
                  <a:gd name="T18" fmla="*/ 45 w 211"/>
                  <a:gd name="T19" fmla="*/ 8 h 117"/>
                  <a:gd name="T20" fmla="*/ 44 w 211"/>
                  <a:gd name="T21" fmla="*/ 1 h 117"/>
                  <a:gd name="T22" fmla="*/ 34 w 211"/>
                  <a:gd name="T23" fmla="*/ 1 h 117"/>
                  <a:gd name="T24" fmla="*/ 17 w 211"/>
                  <a:gd name="T25" fmla="*/ 14 h 117"/>
                  <a:gd name="T26" fmla="*/ 9 w 211"/>
                  <a:gd name="T27" fmla="*/ 21 h 117"/>
                  <a:gd name="T28" fmla="*/ 8 w 211"/>
                  <a:gd name="T29" fmla="*/ 22 h 117"/>
                  <a:gd name="T30" fmla="*/ 8 w 211"/>
                  <a:gd name="T31" fmla="*/ 22 h 117"/>
                  <a:gd name="T32" fmla="*/ 11 w 211"/>
                  <a:gd name="T33" fmla="*/ 34 h 117"/>
                  <a:gd name="T34" fmla="*/ 11 w 211"/>
                  <a:gd name="T35" fmla="*/ 34 h 117"/>
                  <a:gd name="T36" fmla="*/ 19 w 211"/>
                  <a:gd name="T37" fmla="*/ 37 h 117"/>
                  <a:gd name="T38" fmla="*/ 8 w 211"/>
                  <a:gd name="T39" fmla="*/ 72 h 117"/>
                  <a:gd name="T40" fmla="*/ 10 w 211"/>
                  <a:gd name="T41" fmla="*/ 101 h 117"/>
                  <a:gd name="T42" fmla="*/ 2 w 211"/>
                  <a:gd name="T43" fmla="*/ 110 h 117"/>
                  <a:gd name="T44" fmla="*/ 8 w 211"/>
                  <a:gd name="T45" fmla="*/ 115 h 117"/>
                  <a:gd name="T46" fmla="*/ 16 w 211"/>
                  <a:gd name="T47" fmla="*/ 109 h 117"/>
                  <a:gd name="T48" fmla="*/ 39 w 211"/>
                  <a:gd name="T49" fmla="*/ 111 h 117"/>
                  <a:gd name="T50" fmla="*/ 20 w 211"/>
                  <a:gd name="T51" fmla="*/ 100 h 117"/>
                  <a:gd name="T52" fmla="*/ 16 w 211"/>
                  <a:gd name="T53" fmla="*/ 67 h 117"/>
                  <a:gd name="T54" fmla="*/ 25 w 211"/>
                  <a:gd name="T55" fmla="*/ 45 h 117"/>
                  <a:gd name="T56" fmla="*/ 24 w 211"/>
                  <a:gd name="T57" fmla="*/ 59 h 117"/>
                  <a:gd name="T58" fmla="*/ 53 w 211"/>
                  <a:gd name="T59" fmla="*/ 117 h 117"/>
                  <a:gd name="T60" fmla="*/ 51 w 211"/>
                  <a:gd name="T61" fmla="*/ 65 h 117"/>
                  <a:gd name="T62" fmla="*/ 82 w 211"/>
                  <a:gd name="T63" fmla="*/ 107 h 117"/>
                  <a:gd name="T64" fmla="*/ 73 w 211"/>
                  <a:gd name="T65" fmla="*/ 61 h 117"/>
                  <a:gd name="T66" fmla="*/ 58 w 211"/>
                  <a:gd name="T67" fmla="*/ 45 h 117"/>
                  <a:gd name="T68" fmla="*/ 83 w 211"/>
                  <a:gd name="T69" fmla="*/ 47 h 117"/>
                  <a:gd name="T70" fmla="*/ 204 w 211"/>
                  <a:gd name="T71" fmla="*/ 45 h 117"/>
                  <a:gd name="T72" fmla="*/ 208 w 211"/>
                  <a:gd name="T73" fmla="*/ 40 h 117"/>
                  <a:gd name="T74" fmla="*/ 207 w 211"/>
                  <a:gd name="T75" fmla="*/ 32 h 117"/>
                  <a:gd name="T76" fmla="*/ 57 w 211"/>
                  <a:gd name="T77" fmla="*/ 29 h 117"/>
                  <a:gd name="T78" fmla="*/ 64 w 211"/>
                  <a:gd name="T79" fmla="*/ 3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11" h="117">
                    <a:moveTo>
                      <a:pt x="207" y="32"/>
                    </a:moveTo>
                    <a:cubicBezTo>
                      <a:pt x="164" y="32"/>
                      <a:pt x="164" y="32"/>
                      <a:pt x="164" y="32"/>
                    </a:cubicBezTo>
                    <a:cubicBezTo>
                      <a:pt x="162" y="32"/>
                      <a:pt x="160" y="34"/>
                      <a:pt x="160" y="36"/>
                    </a:cubicBezTo>
                    <a:cubicBezTo>
                      <a:pt x="160" y="36"/>
                      <a:pt x="160" y="36"/>
                      <a:pt x="160" y="37"/>
                    </a:cubicBezTo>
                    <a:cubicBezTo>
                      <a:pt x="88" y="37"/>
                      <a:pt x="88" y="37"/>
                      <a:pt x="88" y="37"/>
                    </a:cubicBezTo>
                    <a:cubicBezTo>
                      <a:pt x="89" y="35"/>
                      <a:pt x="89" y="34"/>
                      <a:pt x="90" y="33"/>
                    </a:cubicBezTo>
                    <a:cubicBezTo>
                      <a:pt x="84" y="31"/>
                      <a:pt x="71" y="25"/>
                      <a:pt x="71" y="2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1" y="28"/>
                      <a:pt x="51" y="28"/>
                      <a:pt x="51" y="28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1" y="1"/>
                      <a:pt x="39" y="1"/>
                      <a:pt x="34" y="1"/>
                    </a:cubicBezTo>
                    <a:cubicBezTo>
                      <a:pt x="33" y="1"/>
                      <a:pt x="29" y="3"/>
                      <a:pt x="27" y="5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7"/>
                      <a:pt x="6" y="10"/>
                      <a:pt x="11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14" y="39"/>
                      <a:pt x="8" y="42"/>
                      <a:pt x="5" y="49"/>
                    </a:cubicBezTo>
                    <a:cubicBezTo>
                      <a:pt x="0" y="59"/>
                      <a:pt x="5" y="66"/>
                      <a:pt x="8" y="72"/>
                    </a:cubicBezTo>
                    <a:cubicBezTo>
                      <a:pt x="10" y="75"/>
                      <a:pt x="12" y="79"/>
                      <a:pt x="13" y="82"/>
                    </a:cubicBezTo>
                    <a:cubicBezTo>
                      <a:pt x="14" y="88"/>
                      <a:pt x="12" y="96"/>
                      <a:pt x="10" y="101"/>
                    </a:cubicBezTo>
                    <a:cubicBezTo>
                      <a:pt x="8" y="102"/>
                      <a:pt x="7" y="103"/>
                      <a:pt x="5" y="104"/>
                    </a:cubicBezTo>
                    <a:cubicBezTo>
                      <a:pt x="2" y="106"/>
                      <a:pt x="1" y="109"/>
                      <a:pt x="2" y="110"/>
                    </a:cubicBezTo>
                    <a:cubicBezTo>
                      <a:pt x="2" y="111"/>
                      <a:pt x="2" y="114"/>
                      <a:pt x="6" y="115"/>
                    </a:cubicBezTo>
                    <a:cubicBezTo>
                      <a:pt x="6" y="115"/>
                      <a:pt x="7" y="115"/>
                      <a:pt x="8" y="115"/>
                    </a:cubicBezTo>
                    <a:cubicBezTo>
                      <a:pt x="10" y="115"/>
                      <a:pt x="11" y="115"/>
                      <a:pt x="13" y="113"/>
                    </a:cubicBezTo>
                    <a:cubicBezTo>
                      <a:pt x="14" y="112"/>
                      <a:pt x="15" y="111"/>
                      <a:pt x="16" y="109"/>
                    </a:cubicBezTo>
                    <a:cubicBezTo>
                      <a:pt x="21" y="108"/>
                      <a:pt x="27" y="109"/>
                      <a:pt x="33" y="112"/>
                    </a:cubicBezTo>
                    <a:cubicBezTo>
                      <a:pt x="35" y="113"/>
                      <a:pt x="38" y="113"/>
                      <a:pt x="39" y="111"/>
                    </a:cubicBezTo>
                    <a:cubicBezTo>
                      <a:pt x="40" y="109"/>
                      <a:pt x="39" y="106"/>
                      <a:pt x="37" y="105"/>
                    </a:cubicBezTo>
                    <a:cubicBezTo>
                      <a:pt x="32" y="101"/>
                      <a:pt x="25" y="100"/>
                      <a:pt x="20" y="100"/>
                    </a:cubicBezTo>
                    <a:cubicBezTo>
                      <a:pt x="22" y="93"/>
                      <a:pt x="22" y="86"/>
                      <a:pt x="21" y="81"/>
                    </a:cubicBezTo>
                    <a:cubicBezTo>
                      <a:pt x="21" y="76"/>
                      <a:pt x="18" y="71"/>
                      <a:pt x="16" y="67"/>
                    </a:cubicBezTo>
                    <a:cubicBezTo>
                      <a:pt x="12" y="61"/>
                      <a:pt x="10" y="58"/>
                      <a:pt x="12" y="53"/>
                    </a:cubicBezTo>
                    <a:cubicBezTo>
                      <a:pt x="15" y="47"/>
                      <a:pt x="21" y="45"/>
                      <a:pt x="25" y="45"/>
                    </a:cubicBezTo>
                    <a:cubicBezTo>
                      <a:pt x="25" y="50"/>
                      <a:pt x="24" y="54"/>
                      <a:pt x="24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7" y="59"/>
                      <a:pt x="29" y="59"/>
                      <a:pt x="32" y="60"/>
                    </a:cubicBezTo>
                    <a:cubicBezTo>
                      <a:pt x="39" y="79"/>
                      <a:pt x="46" y="98"/>
                      <a:pt x="53" y="117"/>
                    </a:cubicBezTo>
                    <a:cubicBezTo>
                      <a:pt x="67" y="113"/>
                      <a:pt x="67" y="113"/>
                      <a:pt x="67" y="113"/>
                    </a:cubicBezTo>
                    <a:cubicBezTo>
                      <a:pt x="64" y="100"/>
                      <a:pt x="56" y="78"/>
                      <a:pt x="51" y="65"/>
                    </a:cubicBezTo>
                    <a:cubicBezTo>
                      <a:pt x="57" y="70"/>
                      <a:pt x="64" y="74"/>
                      <a:pt x="65" y="78"/>
                    </a:cubicBezTo>
                    <a:cubicBezTo>
                      <a:pt x="82" y="107"/>
                      <a:pt x="82" y="107"/>
                      <a:pt x="82" y="107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88" y="89"/>
                      <a:pt x="84" y="77"/>
                      <a:pt x="73" y="61"/>
                    </a:cubicBezTo>
                    <a:cubicBezTo>
                      <a:pt x="67" y="56"/>
                      <a:pt x="62" y="52"/>
                      <a:pt x="58" y="49"/>
                    </a:cubicBezTo>
                    <a:cubicBezTo>
                      <a:pt x="58" y="48"/>
                      <a:pt x="58" y="46"/>
                      <a:pt x="58" y="45"/>
                    </a:cubicBezTo>
                    <a:cubicBezTo>
                      <a:pt x="80" y="45"/>
                      <a:pt x="80" y="45"/>
                      <a:pt x="80" y="45"/>
                    </a:cubicBezTo>
                    <a:cubicBezTo>
                      <a:pt x="81" y="46"/>
                      <a:pt x="82" y="46"/>
                      <a:pt x="83" y="47"/>
                    </a:cubicBezTo>
                    <a:cubicBezTo>
                      <a:pt x="83" y="46"/>
                      <a:pt x="84" y="46"/>
                      <a:pt x="84" y="45"/>
                    </a:cubicBezTo>
                    <a:cubicBezTo>
                      <a:pt x="204" y="45"/>
                      <a:pt x="204" y="45"/>
                      <a:pt x="204" y="45"/>
                    </a:cubicBezTo>
                    <a:cubicBezTo>
                      <a:pt x="206" y="45"/>
                      <a:pt x="208" y="43"/>
                      <a:pt x="208" y="41"/>
                    </a:cubicBezTo>
                    <a:cubicBezTo>
                      <a:pt x="208" y="41"/>
                      <a:pt x="208" y="40"/>
                      <a:pt x="208" y="40"/>
                    </a:cubicBezTo>
                    <a:cubicBezTo>
                      <a:pt x="210" y="40"/>
                      <a:pt x="211" y="38"/>
                      <a:pt x="211" y="36"/>
                    </a:cubicBezTo>
                    <a:cubicBezTo>
                      <a:pt x="211" y="34"/>
                      <a:pt x="209" y="32"/>
                      <a:pt x="207" y="32"/>
                    </a:cubicBezTo>
                    <a:close/>
                    <a:moveTo>
                      <a:pt x="57" y="37"/>
                    </a:moveTo>
                    <a:cubicBezTo>
                      <a:pt x="57" y="34"/>
                      <a:pt x="57" y="31"/>
                      <a:pt x="57" y="29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61" y="34"/>
                      <a:pt x="62" y="36"/>
                      <a:pt x="64" y="37"/>
                    </a:cubicBezTo>
                    <a:lnTo>
                      <a:pt x="57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69" name="图片 68">
            <a:extLst>
              <a:ext uri="{FF2B5EF4-FFF2-40B4-BE49-F238E27FC236}">
                <a16:creationId xmlns:a16="http://schemas.microsoft.com/office/drawing/2014/main" id="{0475486F-F154-4524-9098-0976FC815E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885" y="674738"/>
            <a:ext cx="4753790" cy="6055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904555"/>
      </p:ext>
    </p:extLst>
  </p:cSld>
  <p:clrMapOvr>
    <a:masterClrMapping/>
  </p:clrMapOvr>
  <p:transition spd="slow" advTm="1087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9" dur="201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grpId="1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4" dur="201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fill="hold" grpId="1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9" dur="201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xit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xit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3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34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fill="hold" nodeType="withEffect" p14:presetBounceEnd="100000">
                                      <p:stCondLst>
                                        <p:cond delay="16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6" dur="201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39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fill="hold" nodeType="withEffect" p14:presetBounceEnd="100000">
                                      <p:stCondLst>
                                        <p:cond delay="16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1" dur="201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42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42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42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2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15" grpId="0"/>
          <p:bldP spid="15" grpId="1"/>
          <p:bldP spid="27" grpId="0"/>
          <p:bldP spid="28" grpId="0"/>
          <p:bldP spid="35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201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201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201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xit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xit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3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34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201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39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201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42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42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42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2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15" grpId="0"/>
          <p:bldP spid="15" grpId="1"/>
          <p:bldP spid="27" grpId="0"/>
          <p:bldP spid="28" grpId="0"/>
          <p:bldP spid="35" grpId="0"/>
          <p:bldP spid="36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直接连接符 3"/>
          <p:cNvSpPr>
            <a:spLocks noChangeShapeType="1"/>
          </p:cNvSpPr>
          <p:nvPr/>
        </p:nvSpPr>
        <p:spPr bwMode="auto">
          <a:xfrm>
            <a:off x="7709095" y="872197"/>
            <a:ext cx="0" cy="5022166"/>
          </a:xfrm>
          <a:prstGeom prst="line">
            <a:avLst/>
          </a:prstGeom>
          <a:noFill/>
          <a:ln w="19050">
            <a:solidFill>
              <a:srgbClr val="5EC2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直接连接符 8"/>
          <p:cNvSpPr>
            <a:spLocks noChangeShapeType="1"/>
          </p:cNvSpPr>
          <p:nvPr/>
        </p:nvSpPr>
        <p:spPr bwMode="auto">
          <a:xfrm flipH="1">
            <a:off x="2255520" y="0"/>
            <a:ext cx="0" cy="872197"/>
          </a:xfrm>
          <a:prstGeom prst="line">
            <a:avLst/>
          </a:prstGeom>
          <a:noFill/>
          <a:ln w="19050">
            <a:solidFill>
              <a:srgbClr val="5EC2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2255520" y="872197"/>
            <a:ext cx="5453575" cy="0"/>
          </a:xfrm>
          <a:prstGeom prst="line">
            <a:avLst/>
          </a:prstGeom>
          <a:ln>
            <a:solidFill>
              <a:srgbClr val="5EC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380503" y="7033"/>
            <a:ext cx="1730327" cy="1730327"/>
            <a:chOff x="3016177" y="7033"/>
            <a:chExt cx="1730327" cy="1730327"/>
          </a:xfrm>
        </p:grpSpPr>
        <p:sp>
          <p:nvSpPr>
            <p:cNvPr id="27" name="椭圆 26"/>
            <p:cNvSpPr/>
            <p:nvPr/>
          </p:nvSpPr>
          <p:spPr>
            <a:xfrm>
              <a:off x="3016177" y="7033"/>
              <a:ext cx="1730327" cy="1730327"/>
            </a:xfrm>
            <a:prstGeom prst="ellipse">
              <a:avLst/>
            </a:prstGeom>
            <a:solidFill>
              <a:srgbClr val="5EC2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3369637" y="518832"/>
              <a:ext cx="1023405" cy="706727"/>
              <a:chOff x="2105891" y="5991433"/>
              <a:chExt cx="652301" cy="450456"/>
            </a:xfrm>
            <a:solidFill>
              <a:schemeClr val="tx1"/>
            </a:solidFill>
          </p:grpSpPr>
          <p:sp>
            <p:nvSpPr>
              <p:cNvPr id="20" name="Freeform 339"/>
              <p:cNvSpPr>
                <a:spLocks/>
              </p:cNvSpPr>
              <p:nvPr/>
            </p:nvSpPr>
            <p:spPr bwMode="auto">
              <a:xfrm>
                <a:off x="2283120" y="6215430"/>
                <a:ext cx="396303" cy="226459"/>
              </a:xfrm>
              <a:custGeom>
                <a:avLst/>
                <a:gdLst>
                  <a:gd name="T0" fmla="*/ 101 w 136"/>
                  <a:gd name="T1" fmla="*/ 0 h 78"/>
                  <a:gd name="T2" fmla="*/ 0 w 136"/>
                  <a:gd name="T3" fmla="*/ 75 h 78"/>
                  <a:gd name="T4" fmla="*/ 10 w 136"/>
                  <a:gd name="T5" fmla="*/ 76 h 78"/>
                  <a:gd name="T6" fmla="*/ 136 w 136"/>
                  <a:gd name="T7" fmla="*/ 0 h 78"/>
                  <a:gd name="T8" fmla="*/ 101 w 136"/>
                  <a:gd name="T9" fmla="*/ 0 h 78"/>
                  <a:gd name="T10" fmla="*/ 101 w 136"/>
                  <a:gd name="T1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78">
                    <a:moveTo>
                      <a:pt x="101" y="0"/>
                    </a:moveTo>
                    <a:cubicBezTo>
                      <a:pt x="81" y="38"/>
                      <a:pt x="49" y="64"/>
                      <a:pt x="0" y="75"/>
                    </a:cubicBezTo>
                    <a:cubicBezTo>
                      <a:pt x="3" y="76"/>
                      <a:pt x="7" y="76"/>
                      <a:pt x="10" y="76"/>
                    </a:cubicBezTo>
                    <a:cubicBezTo>
                      <a:pt x="65" y="78"/>
                      <a:pt x="114" y="47"/>
                      <a:pt x="136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0"/>
                      <a:pt x="101" y="0"/>
                      <a:pt x="10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340"/>
              <p:cNvSpPr>
                <a:spLocks/>
              </p:cNvSpPr>
              <p:nvPr/>
            </p:nvSpPr>
            <p:spPr bwMode="auto">
              <a:xfrm>
                <a:off x="2222813" y="5991433"/>
                <a:ext cx="66461" cy="81230"/>
              </a:xfrm>
              <a:custGeom>
                <a:avLst/>
                <a:gdLst>
                  <a:gd name="T0" fmla="*/ 10 w 23"/>
                  <a:gd name="T1" fmla="*/ 28 h 28"/>
                  <a:gd name="T2" fmla="*/ 23 w 23"/>
                  <a:gd name="T3" fmla="*/ 15 h 28"/>
                  <a:gd name="T4" fmla="*/ 13 w 23"/>
                  <a:gd name="T5" fmla="*/ 1 h 28"/>
                  <a:gd name="T6" fmla="*/ 1 w 23"/>
                  <a:gd name="T7" fmla="*/ 13 h 28"/>
                  <a:gd name="T8" fmla="*/ 10 w 23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8">
                    <a:moveTo>
                      <a:pt x="10" y="28"/>
                    </a:moveTo>
                    <a:cubicBezTo>
                      <a:pt x="16" y="28"/>
                      <a:pt x="22" y="23"/>
                      <a:pt x="23" y="15"/>
                    </a:cubicBezTo>
                    <a:cubicBezTo>
                      <a:pt x="23" y="8"/>
                      <a:pt x="19" y="1"/>
                      <a:pt x="13" y="1"/>
                    </a:cubicBezTo>
                    <a:cubicBezTo>
                      <a:pt x="7" y="0"/>
                      <a:pt x="2" y="6"/>
                      <a:pt x="1" y="13"/>
                    </a:cubicBezTo>
                    <a:cubicBezTo>
                      <a:pt x="0" y="20"/>
                      <a:pt x="4" y="27"/>
                      <a:pt x="1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341"/>
              <p:cNvSpPr>
                <a:spLocks/>
              </p:cNvSpPr>
              <p:nvPr/>
            </p:nvSpPr>
            <p:spPr bwMode="auto">
              <a:xfrm>
                <a:off x="2566194" y="6004971"/>
                <a:ext cx="191998" cy="157537"/>
              </a:xfrm>
              <a:custGeom>
                <a:avLst/>
                <a:gdLst>
                  <a:gd name="T0" fmla="*/ 12 w 66"/>
                  <a:gd name="T1" fmla="*/ 54 h 54"/>
                  <a:gd name="T2" fmla="*/ 46 w 66"/>
                  <a:gd name="T3" fmla="*/ 54 h 54"/>
                  <a:gd name="T4" fmla="*/ 49 w 66"/>
                  <a:gd name="T5" fmla="*/ 42 h 54"/>
                  <a:gd name="T6" fmla="*/ 66 w 66"/>
                  <a:gd name="T7" fmla="*/ 42 h 54"/>
                  <a:gd name="T8" fmla="*/ 33 w 66"/>
                  <a:gd name="T9" fmla="*/ 0 h 54"/>
                  <a:gd name="T10" fmla="*/ 0 w 66"/>
                  <a:gd name="T11" fmla="*/ 42 h 54"/>
                  <a:gd name="T12" fmla="*/ 17 w 66"/>
                  <a:gd name="T13" fmla="*/ 42 h 54"/>
                  <a:gd name="T14" fmla="*/ 12 w 66"/>
                  <a:gd name="T1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54">
                    <a:moveTo>
                      <a:pt x="12" y="54"/>
                    </a:moveTo>
                    <a:cubicBezTo>
                      <a:pt x="46" y="54"/>
                      <a:pt x="46" y="54"/>
                      <a:pt x="46" y="54"/>
                    </a:cubicBezTo>
                    <a:cubicBezTo>
                      <a:pt x="48" y="50"/>
                      <a:pt x="49" y="46"/>
                      <a:pt x="49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5" y="46"/>
                      <a:pt x="14" y="50"/>
                      <a:pt x="12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342"/>
              <p:cNvSpPr>
                <a:spLocks noEditPoints="1"/>
              </p:cNvSpPr>
              <p:nvPr/>
            </p:nvSpPr>
            <p:spPr bwMode="auto">
              <a:xfrm>
                <a:off x="2105891" y="6075124"/>
                <a:ext cx="614147" cy="340920"/>
              </a:xfrm>
              <a:custGeom>
                <a:avLst/>
                <a:gdLst>
                  <a:gd name="T0" fmla="*/ 164 w 211"/>
                  <a:gd name="T1" fmla="*/ 32 h 117"/>
                  <a:gd name="T2" fmla="*/ 160 w 211"/>
                  <a:gd name="T3" fmla="*/ 37 h 117"/>
                  <a:gd name="T4" fmla="*/ 90 w 211"/>
                  <a:gd name="T5" fmla="*/ 33 h 117"/>
                  <a:gd name="T6" fmla="*/ 57 w 211"/>
                  <a:gd name="T7" fmla="*/ 6 h 117"/>
                  <a:gd name="T8" fmla="*/ 56 w 211"/>
                  <a:gd name="T9" fmla="*/ 13 h 117"/>
                  <a:gd name="T10" fmla="*/ 51 w 211"/>
                  <a:gd name="T11" fmla="*/ 6 h 117"/>
                  <a:gd name="T12" fmla="*/ 51 w 211"/>
                  <a:gd name="T13" fmla="*/ 0 h 117"/>
                  <a:gd name="T14" fmla="*/ 47 w 211"/>
                  <a:gd name="T15" fmla="*/ 5 h 117"/>
                  <a:gd name="T16" fmla="*/ 47 w 211"/>
                  <a:gd name="T17" fmla="*/ 28 h 117"/>
                  <a:gd name="T18" fmla="*/ 45 w 211"/>
                  <a:gd name="T19" fmla="*/ 8 h 117"/>
                  <a:gd name="T20" fmla="*/ 44 w 211"/>
                  <a:gd name="T21" fmla="*/ 1 h 117"/>
                  <a:gd name="T22" fmla="*/ 34 w 211"/>
                  <a:gd name="T23" fmla="*/ 1 h 117"/>
                  <a:gd name="T24" fmla="*/ 17 w 211"/>
                  <a:gd name="T25" fmla="*/ 14 h 117"/>
                  <a:gd name="T26" fmla="*/ 9 w 211"/>
                  <a:gd name="T27" fmla="*/ 21 h 117"/>
                  <a:gd name="T28" fmla="*/ 8 w 211"/>
                  <a:gd name="T29" fmla="*/ 22 h 117"/>
                  <a:gd name="T30" fmla="*/ 8 w 211"/>
                  <a:gd name="T31" fmla="*/ 22 h 117"/>
                  <a:gd name="T32" fmla="*/ 11 w 211"/>
                  <a:gd name="T33" fmla="*/ 34 h 117"/>
                  <a:gd name="T34" fmla="*/ 11 w 211"/>
                  <a:gd name="T35" fmla="*/ 34 h 117"/>
                  <a:gd name="T36" fmla="*/ 19 w 211"/>
                  <a:gd name="T37" fmla="*/ 37 h 117"/>
                  <a:gd name="T38" fmla="*/ 8 w 211"/>
                  <a:gd name="T39" fmla="*/ 72 h 117"/>
                  <a:gd name="T40" fmla="*/ 10 w 211"/>
                  <a:gd name="T41" fmla="*/ 101 h 117"/>
                  <a:gd name="T42" fmla="*/ 2 w 211"/>
                  <a:gd name="T43" fmla="*/ 110 h 117"/>
                  <a:gd name="T44" fmla="*/ 8 w 211"/>
                  <a:gd name="T45" fmla="*/ 115 h 117"/>
                  <a:gd name="T46" fmla="*/ 16 w 211"/>
                  <a:gd name="T47" fmla="*/ 109 h 117"/>
                  <a:gd name="T48" fmla="*/ 39 w 211"/>
                  <a:gd name="T49" fmla="*/ 111 h 117"/>
                  <a:gd name="T50" fmla="*/ 20 w 211"/>
                  <a:gd name="T51" fmla="*/ 100 h 117"/>
                  <a:gd name="T52" fmla="*/ 16 w 211"/>
                  <a:gd name="T53" fmla="*/ 67 h 117"/>
                  <a:gd name="T54" fmla="*/ 25 w 211"/>
                  <a:gd name="T55" fmla="*/ 45 h 117"/>
                  <a:gd name="T56" fmla="*/ 24 w 211"/>
                  <a:gd name="T57" fmla="*/ 59 h 117"/>
                  <a:gd name="T58" fmla="*/ 53 w 211"/>
                  <a:gd name="T59" fmla="*/ 117 h 117"/>
                  <a:gd name="T60" fmla="*/ 51 w 211"/>
                  <a:gd name="T61" fmla="*/ 65 h 117"/>
                  <a:gd name="T62" fmla="*/ 82 w 211"/>
                  <a:gd name="T63" fmla="*/ 107 h 117"/>
                  <a:gd name="T64" fmla="*/ 73 w 211"/>
                  <a:gd name="T65" fmla="*/ 61 h 117"/>
                  <a:gd name="T66" fmla="*/ 58 w 211"/>
                  <a:gd name="T67" fmla="*/ 45 h 117"/>
                  <a:gd name="T68" fmla="*/ 83 w 211"/>
                  <a:gd name="T69" fmla="*/ 47 h 117"/>
                  <a:gd name="T70" fmla="*/ 204 w 211"/>
                  <a:gd name="T71" fmla="*/ 45 h 117"/>
                  <a:gd name="T72" fmla="*/ 208 w 211"/>
                  <a:gd name="T73" fmla="*/ 40 h 117"/>
                  <a:gd name="T74" fmla="*/ 207 w 211"/>
                  <a:gd name="T75" fmla="*/ 32 h 117"/>
                  <a:gd name="T76" fmla="*/ 57 w 211"/>
                  <a:gd name="T77" fmla="*/ 29 h 117"/>
                  <a:gd name="T78" fmla="*/ 64 w 211"/>
                  <a:gd name="T79" fmla="*/ 3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11" h="117">
                    <a:moveTo>
                      <a:pt x="207" y="32"/>
                    </a:moveTo>
                    <a:cubicBezTo>
                      <a:pt x="164" y="32"/>
                      <a:pt x="164" y="32"/>
                      <a:pt x="164" y="32"/>
                    </a:cubicBezTo>
                    <a:cubicBezTo>
                      <a:pt x="162" y="32"/>
                      <a:pt x="160" y="34"/>
                      <a:pt x="160" y="36"/>
                    </a:cubicBezTo>
                    <a:cubicBezTo>
                      <a:pt x="160" y="36"/>
                      <a:pt x="160" y="36"/>
                      <a:pt x="160" y="37"/>
                    </a:cubicBezTo>
                    <a:cubicBezTo>
                      <a:pt x="88" y="37"/>
                      <a:pt x="88" y="37"/>
                      <a:pt x="88" y="37"/>
                    </a:cubicBezTo>
                    <a:cubicBezTo>
                      <a:pt x="89" y="35"/>
                      <a:pt x="89" y="34"/>
                      <a:pt x="90" y="33"/>
                    </a:cubicBezTo>
                    <a:cubicBezTo>
                      <a:pt x="84" y="31"/>
                      <a:pt x="71" y="25"/>
                      <a:pt x="71" y="2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1" y="28"/>
                      <a:pt x="51" y="28"/>
                      <a:pt x="51" y="28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1" y="1"/>
                      <a:pt x="39" y="1"/>
                      <a:pt x="34" y="1"/>
                    </a:cubicBezTo>
                    <a:cubicBezTo>
                      <a:pt x="33" y="1"/>
                      <a:pt x="29" y="3"/>
                      <a:pt x="27" y="5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7"/>
                      <a:pt x="6" y="10"/>
                      <a:pt x="11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14" y="39"/>
                      <a:pt x="8" y="42"/>
                      <a:pt x="5" y="49"/>
                    </a:cubicBezTo>
                    <a:cubicBezTo>
                      <a:pt x="0" y="59"/>
                      <a:pt x="5" y="66"/>
                      <a:pt x="8" y="72"/>
                    </a:cubicBezTo>
                    <a:cubicBezTo>
                      <a:pt x="10" y="75"/>
                      <a:pt x="12" y="79"/>
                      <a:pt x="13" y="82"/>
                    </a:cubicBezTo>
                    <a:cubicBezTo>
                      <a:pt x="14" y="88"/>
                      <a:pt x="12" y="96"/>
                      <a:pt x="10" y="101"/>
                    </a:cubicBezTo>
                    <a:cubicBezTo>
                      <a:pt x="8" y="102"/>
                      <a:pt x="7" y="103"/>
                      <a:pt x="5" y="104"/>
                    </a:cubicBezTo>
                    <a:cubicBezTo>
                      <a:pt x="2" y="106"/>
                      <a:pt x="1" y="109"/>
                      <a:pt x="2" y="110"/>
                    </a:cubicBezTo>
                    <a:cubicBezTo>
                      <a:pt x="2" y="111"/>
                      <a:pt x="2" y="114"/>
                      <a:pt x="6" y="115"/>
                    </a:cubicBezTo>
                    <a:cubicBezTo>
                      <a:pt x="6" y="115"/>
                      <a:pt x="7" y="115"/>
                      <a:pt x="8" y="115"/>
                    </a:cubicBezTo>
                    <a:cubicBezTo>
                      <a:pt x="10" y="115"/>
                      <a:pt x="11" y="115"/>
                      <a:pt x="13" y="113"/>
                    </a:cubicBezTo>
                    <a:cubicBezTo>
                      <a:pt x="14" y="112"/>
                      <a:pt x="15" y="111"/>
                      <a:pt x="16" y="109"/>
                    </a:cubicBezTo>
                    <a:cubicBezTo>
                      <a:pt x="21" y="108"/>
                      <a:pt x="27" y="109"/>
                      <a:pt x="33" y="112"/>
                    </a:cubicBezTo>
                    <a:cubicBezTo>
                      <a:pt x="35" y="113"/>
                      <a:pt x="38" y="113"/>
                      <a:pt x="39" y="111"/>
                    </a:cubicBezTo>
                    <a:cubicBezTo>
                      <a:pt x="40" y="109"/>
                      <a:pt x="39" y="106"/>
                      <a:pt x="37" y="105"/>
                    </a:cubicBezTo>
                    <a:cubicBezTo>
                      <a:pt x="32" y="101"/>
                      <a:pt x="25" y="100"/>
                      <a:pt x="20" y="100"/>
                    </a:cubicBezTo>
                    <a:cubicBezTo>
                      <a:pt x="22" y="93"/>
                      <a:pt x="22" y="86"/>
                      <a:pt x="21" y="81"/>
                    </a:cubicBezTo>
                    <a:cubicBezTo>
                      <a:pt x="21" y="76"/>
                      <a:pt x="18" y="71"/>
                      <a:pt x="16" y="67"/>
                    </a:cubicBezTo>
                    <a:cubicBezTo>
                      <a:pt x="12" y="61"/>
                      <a:pt x="10" y="58"/>
                      <a:pt x="12" y="53"/>
                    </a:cubicBezTo>
                    <a:cubicBezTo>
                      <a:pt x="15" y="47"/>
                      <a:pt x="21" y="45"/>
                      <a:pt x="25" y="45"/>
                    </a:cubicBezTo>
                    <a:cubicBezTo>
                      <a:pt x="25" y="50"/>
                      <a:pt x="24" y="54"/>
                      <a:pt x="24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7" y="59"/>
                      <a:pt x="29" y="59"/>
                      <a:pt x="32" y="60"/>
                    </a:cubicBezTo>
                    <a:cubicBezTo>
                      <a:pt x="39" y="79"/>
                      <a:pt x="46" y="98"/>
                      <a:pt x="53" y="117"/>
                    </a:cubicBezTo>
                    <a:cubicBezTo>
                      <a:pt x="67" y="113"/>
                      <a:pt x="67" y="113"/>
                      <a:pt x="67" y="113"/>
                    </a:cubicBezTo>
                    <a:cubicBezTo>
                      <a:pt x="64" y="100"/>
                      <a:pt x="56" y="78"/>
                      <a:pt x="51" y="65"/>
                    </a:cubicBezTo>
                    <a:cubicBezTo>
                      <a:pt x="57" y="70"/>
                      <a:pt x="64" y="74"/>
                      <a:pt x="65" y="78"/>
                    </a:cubicBezTo>
                    <a:cubicBezTo>
                      <a:pt x="82" y="107"/>
                      <a:pt x="82" y="107"/>
                      <a:pt x="82" y="107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88" y="89"/>
                      <a:pt x="84" y="77"/>
                      <a:pt x="73" y="61"/>
                    </a:cubicBezTo>
                    <a:cubicBezTo>
                      <a:pt x="67" y="56"/>
                      <a:pt x="62" y="52"/>
                      <a:pt x="58" y="49"/>
                    </a:cubicBezTo>
                    <a:cubicBezTo>
                      <a:pt x="58" y="48"/>
                      <a:pt x="58" y="46"/>
                      <a:pt x="58" y="45"/>
                    </a:cubicBezTo>
                    <a:cubicBezTo>
                      <a:pt x="80" y="45"/>
                      <a:pt x="80" y="45"/>
                      <a:pt x="80" y="45"/>
                    </a:cubicBezTo>
                    <a:cubicBezTo>
                      <a:pt x="81" y="46"/>
                      <a:pt x="82" y="46"/>
                      <a:pt x="83" y="47"/>
                    </a:cubicBezTo>
                    <a:cubicBezTo>
                      <a:pt x="83" y="46"/>
                      <a:pt x="84" y="46"/>
                      <a:pt x="84" y="45"/>
                    </a:cubicBezTo>
                    <a:cubicBezTo>
                      <a:pt x="204" y="45"/>
                      <a:pt x="204" y="45"/>
                      <a:pt x="204" y="45"/>
                    </a:cubicBezTo>
                    <a:cubicBezTo>
                      <a:pt x="206" y="45"/>
                      <a:pt x="208" y="43"/>
                      <a:pt x="208" y="41"/>
                    </a:cubicBezTo>
                    <a:cubicBezTo>
                      <a:pt x="208" y="41"/>
                      <a:pt x="208" y="40"/>
                      <a:pt x="208" y="40"/>
                    </a:cubicBezTo>
                    <a:cubicBezTo>
                      <a:pt x="210" y="40"/>
                      <a:pt x="211" y="38"/>
                      <a:pt x="211" y="36"/>
                    </a:cubicBezTo>
                    <a:cubicBezTo>
                      <a:pt x="211" y="34"/>
                      <a:pt x="209" y="32"/>
                      <a:pt x="207" y="32"/>
                    </a:cubicBezTo>
                    <a:close/>
                    <a:moveTo>
                      <a:pt x="57" y="37"/>
                    </a:moveTo>
                    <a:cubicBezTo>
                      <a:pt x="57" y="34"/>
                      <a:pt x="57" y="31"/>
                      <a:pt x="57" y="29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61" y="34"/>
                      <a:pt x="62" y="36"/>
                      <a:pt x="64" y="37"/>
                    </a:cubicBezTo>
                    <a:lnTo>
                      <a:pt x="57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8" name="矩形 27"/>
          <p:cNvSpPr/>
          <p:nvPr/>
        </p:nvSpPr>
        <p:spPr>
          <a:xfrm>
            <a:off x="3191600" y="2646833"/>
            <a:ext cx="4145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从图形到坐标、矩阵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149763" y="1546629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solidFill>
                  <a:srgbClr val="5EC2AA"/>
                </a:solidFill>
              </a:rPr>
              <a:t>形式化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843931" y="1633558"/>
            <a:ext cx="1730327" cy="1730327"/>
            <a:chOff x="6843931" y="1633558"/>
            <a:chExt cx="1730327" cy="1730327"/>
          </a:xfrm>
        </p:grpSpPr>
        <p:sp>
          <p:nvSpPr>
            <p:cNvPr id="31" name="椭圆 30"/>
            <p:cNvSpPr/>
            <p:nvPr/>
          </p:nvSpPr>
          <p:spPr>
            <a:xfrm>
              <a:off x="6843931" y="1633558"/>
              <a:ext cx="1730327" cy="1730327"/>
            </a:xfrm>
            <a:prstGeom prst="ellipse">
              <a:avLst/>
            </a:prstGeom>
            <a:solidFill>
              <a:srgbClr val="5EC2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215475" y="2001650"/>
              <a:ext cx="987238" cy="994141"/>
              <a:chOff x="10902951" y="987425"/>
              <a:chExt cx="681038" cy="685800"/>
            </a:xfrm>
            <a:solidFill>
              <a:schemeClr val="tx1"/>
            </a:solidFill>
          </p:grpSpPr>
          <p:sp>
            <p:nvSpPr>
              <p:cNvPr id="15" name="Freeform 257"/>
              <p:cNvSpPr>
                <a:spLocks/>
              </p:cNvSpPr>
              <p:nvPr/>
            </p:nvSpPr>
            <p:spPr bwMode="auto">
              <a:xfrm>
                <a:off x="11115676" y="1147762"/>
                <a:ext cx="141288" cy="200025"/>
              </a:xfrm>
              <a:custGeom>
                <a:avLst/>
                <a:gdLst>
                  <a:gd name="T0" fmla="*/ 98 w 113"/>
                  <a:gd name="T1" fmla="*/ 0 h 160"/>
                  <a:gd name="T2" fmla="*/ 84 w 113"/>
                  <a:gd name="T3" fmla="*/ 14 h 160"/>
                  <a:gd name="T4" fmla="*/ 84 w 113"/>
                  <a:gd name="T5" fmla="*/ 131 h 160"/>
                  <a:gd name="T6" fmla="*/ 14 w 113"/>
                  <a:gd name="T7" fmla="*/ 131 h 160"/>
                  <a:gd name="T8" fmla="*/ 0 w 113"/>
                  <a:gd name="T9" fmla="*/ 145 h 160"/>
                  <a:gd name="T10" fmla="*/ 14 w 113"/>
                  <a:gd name="T11" fmla="*/ 160 h 160"/>
                  <a:gd name="T12" fmla="*/ 99 w 113"/>
                  <a:gd name="T13" fmla="*/ 160 h 160"/>
                  <a:gd name="T14" fmla="*/ 113 w 113"/>
                  <a:gd name="T15" fmla="*/ 146 h 160"/>
                  <a:gd name="T16" fmla="*/ 113 w 113"/>
                  <a:gd name="T17" fmla="*/ 142 h 160"/>
                  <a:gd name="T18" fmla="*/ 113 w 113"/>
                  <a:gd name="T19" fmla="*/ 14 h 160"/>
                  <a:gd name="T20" fmla="*/ 98 w 113"/>
                  <a:gd name="T21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160">
                    <a:moveTo>
                      <a:pt x="98" y="0"/>
                    </a:moveTo>
                    <a:cubicBezTo>
                      <a:pt x="90" y="0"/>
                      <a:pt x="84" y="6"/>
                      <a:pt x="84" y="14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14" y="131"/>
                      <a:pt x="14" y="131"/>
                      <a:pt x="14" y="131"/>
                    </a:cubicBezTo>
                    <a:cubicBezTo>
                      <a:pt x="6" y="131"/>
                      <a:pt x="0" y="138"/>
                      <a:pt x="0" y="145"/>
                    </a:cubicBezTo>
                    <a:cubicBezTo>
                      <a:pt x="0" y="153"/>
                      <a:pt x="6" y="160"/>
                      <a:pt x="14" y="160"/>
                    </a:cubicBezTo>
                    <a:cubicBezTo>
                      <a:pt x="99" y="160"/>
                      <a:pt x="99" y="160"/>
                      <a:pt x="99" y="160"/>
                    </a:cubicBezTo>
                    <a:cubicBezTo>
                      <a:pt x="107" y="160"/>
                      <a:pt x="113" y="154"/>
                      <a:pt x="113" y="146"/>
                    </a:cubicBezTo>
                    <a:cubicBezTo>
                      <a:pt x="113" y="144"/>
                      <a:pt x="113" y="143"/>
                      <a:pt x="113" y="142"/>
                    </a:cubicBezTo>
                    <a:cubicBezTo>
                      <a:pt x="113" y="14"/>
                      <a:pt x="113" y="14"/>
                      <a:pt x="113" y="14"/>
                    </a:cubicBezTo>
                    <a:cubicBezTo>
                      <a:pt x="113" y="6"/>
                      <a:pt x="106" y="0"/>
                      <a:pt x="9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258"/>
              <p:cNvSpPr>
                <a:spLocks/>
              </p:cNvSpPr>
              <p:nvPr/>
            </p:nvSpPr>
            <p:spPr bwMode="auto">
              <a:xfrm>
                <a:off x="10902951" y="990600"/>
                <a:ext cx="371475" cy="677862"/>
              </a:xfrm>
              <a:custGeom>
                <a:avLst/>
                <a:gdLst>
                  <a:gd name="T0" fmla="*/ 0 w 298"/>
                  <a:gd name="T1" fmla="*/ 272 h 544"/>
                  <a:gd name="T2" fmla="*/ 272 w 298"/>
                  <a:gd name="T3" fmla="*/ 544 h 544"/>
                  <a:gd name="T4" fmla="*/ 298 w 298"/>
                  <a:gd name="T5" fmla="*/ 543 h 544"/>
                  <a:gd name="T6" fmla="*/ 298 w 298"/>
                  <a:gd name="T7" fmla="*/ 515 h 544"/>
                  <a:gd name="T8" fmla="*/ 283 w 298"/>
                  <a:gd name="T9" fmla="*/ 516 h 544"/>
                  <a:gd name="T10" fmla="*/ 283 w 298"/>
                  <a:gd name="T11" fmla="*/ 456 h 544"/>
                  <a:gd name="T12" fmla="*/ 264 w 298"/>
                  <a:gd name="T13" fmla="*/ 456 h 544"/>
                  <a:gd name="T14" fmla="*/ 264 w 298"/>
                  <a:gd name="T15" fmla="*/ 516 h 544"/>
                  <a:gd name="T16" fmla="*/ 159 w 298"/>
                  <a:gd name="T17" fmla="*/ 489 h 544"/>
                  <a:gd name="T18" fmla="*/ 189 w 298"/>
                  <a:gd name="T19" fmla="*/ 437 h 544"/>
                  <a:gd name="T20" fmla="*/ 173 w 298"/>
                  <a:gd name="T21" fmla="*/ 428 h 544"/>
                  <a:gd name="T22" fmla="*/ 143 w 298"/>
                  <a:gd name="T23" fmla="*/ 480 h 544"/>
                  <a:gd name="T24" fmla="*/ 66 w 298"/>
                  <a:gd name="T25" fmla="*/ 403 h 544"/>
                  <a:gd name="T26" fmla="*/ 118 w 298"/>
                  <a:gd name="T27" fmla="*/ 373 h 544"/>
                  <a:gd name="T28" fmla="*/ 109 w 298"/>
                  <a:gd name="T29" fmla="*/ 357 h 544"/>
                  <a:gd name="T30" fmla="*/ 57 w 298"/>
                  <a:gd name="T31" fmla="*/ 387 h 544"/>
                  <a:gd name="T32" fmla="*/ 28 w 298"/>
                  <a:gd name="T33" fmla="*/ 283 h 544"/>
                  <a:gd name="T34" fmla="*/ 88 w 298"/>
                  <a:gd name="T35" fmla="*/ 283 h 544"/>
                  <a:gd name="T36" fmla="*/ 88 w 298"/>
                  <a:gd name="T37" fmla="*/ 264 h 544"/>
                  <a:gd name="T38" fmla="*/ 28 w 298"/>
                  <a:gd name="T39" fmla="*/ 264 h 544"/>
                  <a:gd name="T40" fmla="*/ 56 w 298"/>
                  <a:gd name="T41" fmla="*/ 159 h 544"/>
                  <a:gd name="T42" fmla="*/ 108 w 298"/>
                  <a:gd name="T43" fmla="*/ 189 h 544"/>
                  <a:gd name="T44" fmla="*/ 117 w 298"/>
                  <a:gd name="T45" fmla="*/ 173 h 544"/>
                  <a:gd name="T46" fmla="*/ 65 w 298"/>
                  <a:gd name="T47" fmla="*/ 143 h 544"/>
                  <a:gd name="T48" fmla="*/ 141 w 298"/>
                  <a:gd name="T49" fmla="*/ 66 h 544"/>
                  <a:gd name="T50" fmla="*/ 171 w 298"/>
                  <a:gd name="T51" fmla="*/ 118 h 544"/>
                  <a:gd name="T52" fmla="*/ 187 w 298"/>
                  <a:gd name="T53" fmla="*/ 109 h 544"/>
                  <a:gd name="T54" fmla="*/ 157 w 298"/>
                  <a:gd name="T55" fmla="*/ 57 h 544"/>
                  <a:gd name="T56" fmla="*/ 262 w 298"/>
                  <a:gd name="T57" fmla="*/ 28 h 544"/>
                  <a:gd name="T58" fmla="*/ 262 w 298"/>
                  <a:gd name="T59" fmla="*/ 88 h 544"/>
                  <a:gd name="T60" fmla="*/ 280 w 298"/>
                  <a:gd name="T61" fmla="*/ 88 h 544"/>
                  <a:gd name="T62" fmla="*/ 280 w 298"/>
                  <a:gd name="T63" fmla="*/ 28 h 544"/>
                  <a:gd name="T64" fmla="*/ 298 w 298"/>
                  <a:gd name="T65" fmla="*/ 29 h 544"/>
                  <a:gd name="T66" fmla="*/ 298 w 298"/>
                  <a:gd name="T67" fmla="*/ 1 h 544"/>
                  <a:gd name="T68" fmla="*/ 272 w 298"/>
                  <a:gd name="T69" fmla="*/ 0 h 544"/>
                  <a:gd name="T70" fmla="*/ 0 w 298"/>
                  <a:gd name="T71" fmla="*/ 272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8" h="544">
                    <a:moveTo>
                      <a:pt x="0" y="272"/>
                    </a:moveTo>
                    <a:cubicBezTo>
                      <a:pt x="0" y="422"/>
                      <a:pt x="122" y="544"/>
                      <a:pt x="272" y="544"/>
                    </a:cubicBezTo>
                    <a:cubicBezTo>
                      <a:pt x="281" y="544"/>
                      <a:pt x="289" y="544"/>
                      <a:pt x="298" y="543"/>
                    </a:cubicBezTo>
                    <a:cubicBezTo>
                      <a:pt x="298" y="515"/>
                      <a:pt x="298" y="515"/>
                      <a:pt x="298" y="515"/>
                    </a:cubicBezTo>
                    <a:cubicBezTo>
                      <a:pt x="293" y="516"/>
                      <a:pt x="288" y="516"/>
                      <a:pt x="283" y="516"/>
                    </a:cubicBezTo>
                    <a:cubicBezTo>
                      <a:pt x="283" y="456"/>
                      <a:pt x="283" y="456"/>
                      <a:pt x="283" y="456"/>
                    </a:cubicBezTo>
                    <a:cubicBezTo>
                      <a:pt x="264" y="456"/>
                      <a:pt x="264" y="456"/>
                      <a:pt x="264" y="456"/>
                    </a:cubicBezTo>
                    <a:cubicBezTo>
                      <a:pt x="264" y="516"/>
                      <a:pt x="264" y="516"/>
                      <a:pt x="264" y="516"/>
                    </a:cubicBezTo>
                    <a:cubicBezTo>
                      <a:pt x="227" y="515"/>
                      <a:pt x="191" y="505"/>
                      <a:pt x="159" y="489"/>
                    </a:cubicBezTo>
                    <a:cubicBezTo>
                      <a:pt x="189" y="437"/>
                      <a:pt x="189" y="437"/>
                      <a:pt x="189" y="437"/>
                    </a:cubicBezTo>
                    <a:cubicBezTo>
                      <a:pt x="173" y="428"/>
                      <a:pt x="173" y="428"/>
                      <a:pt x="173" y="428"/>
                    </a:cubicBezTo>
                    <a:cubicBezTo>
                      <a:pt x="143" y="480"/>
                      <a:pt x="143" y="480"/>
                      <a:pt x="143" y="480"/>
                    </a:cubicBezTo>
                    <a:cubicBezTo>
                      <a:pt x="112" y="460"/>
                      <a:pt x="86" y="434"/>
                      <a:pt x="66" y="403"/>
                    </a:cubicBezTo>
                    <a:cubicBezTo>
                      <a:pt x="118" y="373"/>
                      <a:pt x="118" y="373"/>
                      <a:pt x="118" y="373"/>
                    </a:cubicBezTo>
                    <a:cubicBezTo>
                      <a:pt x="109" y="357"/>
                      <a:pt x="109" y="357"/>
                      <a:pt x="109" y="357"/>
                    </a:cubicBezTo>
                    <a:cubicBezTo>
                      <a:pt x="57" y="387"/>
                      <a:pt x="57" y="387"/>
                      <a:pt x="57" y="387"/>
                    </a:cubicBezTo>
                    <a:cubicBezTo>
                      <a:pt x="40" y="356"/>
                      <a:pt x="30" y="320"/>
                      <a:pt x="28" y="283"/>
                    </a:cubicBezTo>
                    <a:cubicBezTo>
                      <a:pt x="88" y="283"/>
                      <a:pt x="88" y="283"/>
                      <a:pt x="88" y="283"/>
                    </a:cubicBezTo>
                    <a:cubicBezTo>
                      <a:pt x="88" y="264"/>
                      <a:pt x="88" y="264"/>
                      <a:pt x="88" y="264"/>
                    </a:cubicBezTo>
                    <a:cubicBezTo>
                      <a:pt x="28" y="264"/>
                      <a:pt x="28" y="264"/>
                      <a:pt x="28" y="264"/>
                    </a:cubicBezTo>
                    <a:cubicBezTo>
                      <a:pt x="29" y="226"/>
                      <a:pt x="39" y="191"/>
                      <a:pt x="56" y="159"/>
                    </a:cubicBezTo>
                    <a:cubicBezTo>
                      <a:pt x="108" y="189"/>
                      <a:pt x="108" y="189"/>
                      <a:pt x="108" y="189"/>
                    </a:cubicBezTo>
                    <a:cubicBezTo>
                      <a:pt x="117" y="173"/>
                      <a:pt x="117" y="173"/>
                      <a:pt x="117" y="173"/>
                    </a:cubicBezTo>
                    <a:cubicBezTo>
                      <a:pt x="65" y="143"/>
                      <a:pt x="65" y="143"/>
                      <a:pt x="65" y="143"/>
                    </a:cubicBezTo>
                    <a:cubicBezTo>
                      <a:pt x="84" y="112"/>
                      <a:pt x="110" y="86"/>
                      <a:pt x="141" y="66"/>
                    </a:cubicBezTo>
                    <a:cubicBezTo>
                      <a:pt x="171" y="118"/>
                      <a:pt x="171" y="118"/>
                      <a:pt x="171" y="118"/>
                    </a:cubicBezTo>
                    <a:cubicBezTo>
                      <a:pt x="187" y="109"/>
                      <a:pt x="187" y="109"/>
                      <a:pt x="187" y="109"/>
                    </a:cubicBezTo>
                    <a:cubicBezTo>
                      <a:pt x="157" y="57"/>
                      <a:pt x="157" y="57"/>
                      <a:pt x="157" y="57"/>
                    </a:cubicBezTo>
                    <a:cubicBezTo>
                      <a:pt x="188" y="40"/>
                      <a:pt x="224" y="30"/>
                      <a:pt x="262" y="28"/>
                    </a:cubicBezTo>
                    <a:cubicBezTo>
                      <a:pt x="262" y="88"/>
                      <a:pt x="262" y="88"/>
                      <a:pt x="262" y="88"/>
                    </a:cubicBezTo>
                    <a:cubicBezTo>
                      <a:pt x="280" y="88"/>
                      <a:pt x="280" y="88"/>
                      <a:pt x="280" y="88"/>
                    </a:cubicBezTo>
                    <a:cubicBezTo>
                      <a:pt x="280" y="28"/>
                      <a:pt x="280" y="28"/>
                      <a:pt x="280" y="28"/>
                    </a:cubicBezTo>
                    <a:cubicBezTo>
                      <a:pt x="286" y="28"/>
                      <a:pt x="292" y="28"/>
                      <a:pt x="298" y="29"/>
                    </a:cubicBezTo>
                    <a:cubicBezTo>
                      <a:pt x="298" y="1"/>
                      <a:pt x="298" y="1"/>
                      <a:pt x="298" y="1"/>
                    </a:cubicBezTo>
                    <a:cubicBezTo>
                      <a:pt x="289" y="1"/>
                      <a:pt x="281" y="0"/>
                      <a:pt x="272" y="0"/>
                    </a:cubicBezTo>
                    <a:cubicBezTo>
                      <a:pt x="122" y="0"/>
                      <a:pt x="0" y="122"/>
                      <a:pt x="0" y="2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259"/>
              <p:cNvSpPr>
                <a:spLocks/>
              </p:cNvSpPr>
              <p:nvPr/>
            </p:nvSpPr>
            <p:spPr bwMode="auto">
              <a:xfrm>
                <a:off x="11288714" y="987425"/>
                <a:ext cx="295275" cy="685800"/>
              </a:xfrm>
              <a:custGeom>
                <a:avLst/>
                <a:gdLst>
                  <a:gd name="T0" fmla="*/ 187 w 237"/>
                  <a:gd name="T1" fmla="*/ 338 h 551"/>
                  <a:gd name="T2" fmla="*/ 56 w 237"/>
                  <a:gd name="T3" fmla="*/ 256 h 551"/>
                  <a:gd name="T4" fmla="*/ 43 w 237"/>
                  <a:gd name="T5" fmla="*/ 256 h 551"/>
                  <a:gd name="T6" fmla="*/ 99 w 237"/>
                  <a:gd name="T7" fmla="*/ 170 h 551"/>
                  <a:gd name="T8" fmla="*/ 110 w 237"/>
                  <a:gd name="T9" fmla="*/ 154 h 551"/>
                  <a:gd name="T10" fmla="*/ 106 w 237"/>
                  <a:gd name="T11" fmla="*/ 136 h 551"/>
                  <a:gd name="T12" fmla="*/ 107 w 237"/>
                  <a:gd name="T13" fmla="*/ 131 h 551"/>
                  <a:gd name="T14" fmla="*/ 108 w 237"/>
                  <a:gd name="T15" fmla="*/ 122 h 551"/>
                  <a:gd name="T16" fmla="*/ 1 w 237"/>
                  <a:gd name="T17" fmla="*/ 0 h 551"/>
                  <a:gd name="T18" fmla="*/ 0 w 237"/>
                  <a:gd name="T19" fmla="*/ 0 h 551"/>
                  <a:gd name="T20" fmla="*/ 0 w 237"/>
                  <a:gd name="T21" fmla="*/ 551 h 551"/>
                  <a:gd name="T22" fmla="*/ 66 w 237"/>
                  <a:gd name="T23" fmla="*/ 551 h 551"/>
                  <a:gd name="T24" fmla="*/ 141 w 237"/>
                  <a:gd name="T25" fmla="*/ 527 h 551"/>
                  <a:gd name="T26" fmla="*/ 147 w 237"/>
                  <a:gd name="T27" fmla="*/ 527 h 551"/>
                  <a:gd name="T28" fmla="*/ 147 w 237"/>
                  <a:gd name="T29" fmla="*/ 527 h 551"/>
                  <a:gd name="T30" fmla="*/ 235 w 237"/>
                  <a:gd name="T31" fmla="*/ 489 h 551"/>
                  <a:gd name="T32" fmla="*/ 237 w 237"/>
                  <a:gd name="T33" fmla="*/ 486 h 551"/>
                  <a:gd name="T34" fmla="*/ 237 w 237"/>
                  <a:gd name="T35" fmla="*/ 482 h 551"/>
                  <a:gd name="T36" fmla="*/ 187 w 237"/>
                  <a:gd name="T37" fmla="*/ 338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7" h="551">
                    <a:moveTo>
                      <a:pt x="187" y="338"/>
                    </a:moveTo>
                    <a:cubicBezTo>
                      <a:pt x="162" y="306"/>
                      <a:pt x="124" y="268"/>
                      <a:pt x="56" y="256"/>
                    </a:cubicBezTo>
                    <a:cubicBezTo>
                      <a:pt x="43" y="256"/>
                      <a:pt x="43" y="256"/>
                      <a:pt x="43" y="256"/>
                    </a:cubicBezTo>
                    <a:cubicBezTo>
                      <a:pt x="68" y="239"/>
                      <a:pt x="88" y="208"/>
                      <a:pt x="99" y="170"/>
                    </a:cubicBezTo>
                    <a:cubicBezTo>
                      <a:pt x="104" y="169"/>
                      <a:pt x="108" y="163"/>
                      <a:pt x="110" y="154"/>
                    </a:cubicBezTo>
                    <a:cubicBezTo>
                      <a:pt x="111" y="146"/>
                      <a:pt x="110" y="139"/>
                      <a:pt x="106" y="136"/>
                    </a:cubicBezTo>
                    <a:cubicBezTo>
                      <a:pt x="106" y="135"/>
                      <a:pt x="107" y="133"/>
                      <a:pt x="107" y="131"/>
                    </a:cubicBezTo>
                    <a:cubicBezTo>
                      <a:pt x="108" y="127"/>
                      <a:pt x="108" y="124"/>
                      <a:pt x="108" y="122"/>
                    </a:cubicBezTo>
                    <a:cubicBezTo>
                      <a:pt x="112" y="68"/>
                      <a:pt x="87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551"/>
                      <a:pt x="0" y="551"/>
                      <a:pt x="0" y="551"/>
                    </a:cubicBezTo>
                    <a:cubicBezTo>
                      <a:pt x="66" y="551"/>
                      <a:pt x="66" y="551"/>
                      <a:pt x="66" y="551"/>
                    </a:cubicBezTo>
                    <a:cubicBezTo>
                      <a:pt x="94" y="547"/>
                      <a:pt x="124" y="540"/>
                      <a:pt x="141" y="527"/>
                    </a:cubicBezTo>
                    <a:cubicBezTo>
                      <a:pt x="143" y="527"/>
                      <a:pt x="145" y="527"/>
                      <a:pt x="147" y="527"/>
                    </a:cubicBezTo>
                    <a:cubicBezTo>
                      <a:pt x="147" y="527"/>
                      <a:pt x="147" y="527"/>
                      <a:pt x="147" y="527"/>
                    </a:cubicBezTo>
                    <a:cubicBezTo>
                      <a:pt x="169" y="527"/>
                      <a:pt x="210" y="522"/>
                      <a:pt x="235" y="489"/>
                    </a:cubicBezTo>
                    <a:cubicBezTo>
                      <a:pt x="237" y="486"/>
                      <a:pt x="237" y="486"/>
                      <a:pt x="237" y="486"/>
                    </a:cubicBezTo>
                    <a:cubicBezTo>
                      <a:pt x="237" y="482"/>
                      <a:pt x="237" y="482"/>
                      <a:pt x="237" y="482"/>
                    </a:cubicBezTo>
                    <a:cubicBezTo>
                      <a:pt x="237" y="444"/>
                      <a:pt x="224" y="387"/>
                      <a:pt x="187" y="3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2" name="矩形 31"/>
          <p:cNvSpPr/>
          <p:nvPr/>
        </p:nvSpPr>
        <p:spPr>
          <a:xfrm>
            <a:off x="8726900" y="2734181"/>
            <a:ext cx="30336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变换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703642" y="1440145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solidFill>
                  <a:srgbClr val="5EC2AA"/>
                </a:solidFill>
              </a:rPr>
              <a:t>核心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843930" y="3854367"/>
            <a:ext cx="1730327" cy="1730327"/>
            <a:chOff x="6843930" y="3854367"/>
            <a:chExt cx="1730327" cy="1730327"/>
          </a:xfrm>
        </p:grpSpPr>
        <p:sp>
          <p:nvSpPr>
            <p:cNvPr id="34" name="椭圆 33"/>
            <p:cNvSpPr/>
            <p:nvPr/>
          </p:nvSpPr>
          <p:spPr>
            <a:xfrm>
              <a:off x="6843930" y="3854367"/>
              <a:ext cx="1730327" cy="1730327"/>
            </a:xfrm>
            <a:prstGeom prst="ellipse">
              <a:avLst/>
            </a:prstGeom>
            <a:solidFill>
              <a:srgbClr val="5EC2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7268670" y="4289200"/>
              <a:ext cx="880845" cy="860659"/>
              <a:chOff x="5831388" y="4505912"/>
              <a:chExt cx="590763" cy="577225"/>
            </a:xfrm>
            <a:solidFill>
              <a:schemeClr val="tx1"/>
            </a:solidFill>
          </p:grpSpPr>
          <p:sp>
            <p:nvSpPr>
              <p:cNvPr id="10" name="Freeform 335"/>
              <p:cNvSpPr>
                <a:spLocks/>
              </p:cNvSpPr>
              <p:nvPr/>
            </p:nvSpPr>
            <p:spPr bwMode="auto">
              <a:xfrm>
                <a:off x="6072616" y="4505912"/>
                <a:ext cx="81230" cy="95999"/>
              </a:xfrm>
              <a:custGeom>
                <a:avLst/>
                <a:gdLst>
                  <a:gd name="T0" fmla="*/ 11 w 28"/>
                  <a:gd name="T1" fmla="*/ 32 h 33"/>
                  <a:gd name="T2" fmla="*/ 26 w 28"/>
                  <a:gd name="T3" fmla="*/ 19 h 33"/>
                  <a:gd name="T4" fmla="*/ 17 w 28"/>
                  <a:gd name="T5" fmla="*/ 1 h 33"/>
                  <a:gd name="T6" fmla="*/ 1 w 28"/>
                  <a:gd name="T7" fmla="*/ 14 h 33"/>
                  <a:gd name="T8" fmla="*/ 11 w 28"/>
                  <a:gd name="T9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11" y="32"/>
                    </a:moveTo>
                    <a:cubicBezTo>
                      <a:pt x="18" y="33"/>
                      <a:pt x="24" y="27"/>
                      <a:pt x="26" y="19"/>
                    </a:cubicBezTo>
                    <a:cubicBezTo>
                      <a:pt x="28" y="10"/>
                      <a:pt x="24" y="2"/>
                      <a:pt x="17" y="1"/>
                    </a:cubicBezTo>
                    <a:cubicBezTo>
                      <a:pt x="10" y="0"/>
                      <a:pt x="3" y="6"/>
                      <a:pt x="1" y="14"/>
                    </a:cubicBezTo>
                    <a:cubicBezTo>
                      <a:pt x="0" y="22"/>
                      <a:pt x="4" y="30"/>
                      <a:pt x="1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336"/>
              <p:cNvSpPr>
                <a:spLocks/>
              </p:cNvSpPr>
              <p:nvPr/>
            </p:nvSpPr>
            <p:spPr bwMode="auto">
              <a:xfrm>
                <a:off x="5897849" y="4590833"/>
                <a:ext cx="366765" cy="381534"/>
              </a:xfrm>
              <a:custGeom>
                <a:avLst/>
                <a:gdLst>
                  <a:gd name="T0" fmla="*/ 27 w 126"/>
                  <a:gd name="T1" fmla="*/ 32 h 131"/>
                  <a:gd name="T2" fmla="*/ 40 w 126"/>
                  <a:gd name="T3" fmla="*/ 22 h 131"/>
                  <a:gd name="T4" fmla="*/ 26 w 126"/>
                  <a:gd name="T5" fmla="*/ 62 h 131"/>
                  <a:gd name="T6" fmla="*/ 26 w 126"/>
                  <a:gd name="T7" fmla="*/ 62 h 131"/>
                  <a:gd name="T8" fmla="*/ 36 w 126"/>
                  <a:gd name="T9" fmla="*/ 66 h 131"/>
                  <a:gd name="T10" fmla="*/ 31 w 126"/>
                  <a:gd name="T11" fmla="*/ 91 h 131"/>
                  <a:gd name="T12" fmla="*/ 17 w 126"/>
                  <a:gd name="T13" fmla="*/ 123 h 131"/>
                  <a:gd name="T14" fmla="*/ 32 w 126"/>
                  <a:gd name="T15" fmla="*/ 131 h 131"/>
                  <a:gd name="T16" fmla="*/ 51 w 126"/>
                  <a:gd name="T17" fmla="*/ 88 h 131"/>
                  <a:gd name="T18" fmla="*/ 54 w 126"/>
                  <a:gd name="T19" fmla="*/ 74 h 131"/>
                  <a:gd name="T20" fmla="*/ 75 w 126"/>
                  <a:gd name="T21" fmla="*/ 75 h 131"/>
                  <a:gd name="T22" fmla="*/ 73 w 126"/>
                  <a:gd name="T23" fmla="*/ 79 h 131"/>
                  <a:gd name="T24" fmla="*/ 70 w 126"/>
                  <a:gd name="T25" fmla="*/ 96 h 131"/>
                  <a:gd name="T26" fmla="*/ 86 w 126"/>
                  <a:gd name="T27" fmla="*/ 100 h 131"/>
                  <a:gd name="T28" fmla="*/ 92 w 126"/>
                  <a:gd name="T29" fmla="*/ 80 h 131"/>
                  <a:gd name="T30" fmla="*/ 95 w 126"/>
                  <a:gd name="T31" fmla="*/ 69 h 131"/>
                  <a:gd name="T32" fmla="*/ 86 w 126"/>
                  <a:gd name="T33" fmla="*/ 57 h 131"/>
                  <a:gd name="T34" fmla="*/ 86 w 126"/>
                  <a:gd name="T35" fmla="*/ 57 h 131"/>
                  <a:gd name="T36" fmla="*/ 85 w 126"/>
                  <a:gd name="T37" fmla="*/ 57 h 131"/>
                  <a:gd name="T38" fmla="*/ 84 w 126"/>
                  <a:gd name="T39" fmla="*/ 57 h 131"/>
                  <a:gd name="T40" fmla="*/ 81 w 126"/>
                  <a:gd name="T41" fmla="*/ 56 h 131"/>
                  <a:gd name="T42" fmla="*/ 76 w 126"/>
                  <a:gd name="T43" fmla="*/ 56 h 131"/>
                  <a:gd name="T44" fmla="*/ 66 w 126"/>
                  <a:gd name="T45" fmla="*/ 55 h 131"/>
                  <a:gd name="T46" fmla="*/ 74 w 126"/>
                  <a:gd name="T47" fmla="*/ 27 h 131"/>
                  <a:gd name="T48" fmla="*/ 78 w 126"/>
                  <a:gd name="T49" fmla="*/ 33 h 131"/>
                  <a:gd name="T50" fmla="*/ 83 w 126"/>
                  <a:gd name="T51" fmla="*/ 39 h 131"/>
                  <a:gd name="T52" fmla="*/ 84 w 126"/>
                  <a:gd name="T53" fmla="*/ 40 h 131"/>
                  <a:gd name="T54" fmla="*/ 91 w 126"/>
                  <a:gd name="T55" fmla="*/ 45 h 131"/>
                  <a:gd name="T56" fmla="*/ 91 w 126"/>
                  <a:gd name="T57" fmla="*/ 45 h 131"/>
                  <a:gd name="T58" fmla="*/ 91 w 126"/>
                  <a:gd name="T59" fmla="*/ 45 h 131"/>
                  <a:gd name="T60" fmla="*/ 92 w 126"/>
                  <a:gd name="T61" fmla="*/ 45 h 131"/>
                  <a:gd name="T62" fmla="*/ 95 w 126"/>
                  <a:gd name="T63" fmla="*/ 45 h 131"/>
                  <a:gd name="T64" fmla="*/ 126 w 126"/>
                  <a:gd name="T65" fmla="*/ 45 h 131"/>
                  <a:gd name="T66" fmla="*/ 126 w 126"/>
                  <a:gd name="T67" fmla="*/ 28 h 131"/>
                  <a:gd name="T68" fmla="*/ 95 w 126"/>
                  <a:gd name="T69" fmla="*/ 29 h 131"/>
                  <a:gd name="T70" fmla="*/ 94 w 126"/>
                  <a:gd name="T71" fmla="*/ 29 h 131"/>
                  <a:gd name="T72" fmla="*/ 91 w 126"/>
                  <a:gd name="T73" fmla="*/ 24 h 131"/>
                  <a:gd name="T74" fmla="*/ 81 w 126"/>
                  <a:gd name="T75" fmla="*/ 12 h 131"/>
                  <a:gd name="T76" fmla="*/ 75 w 126"/>
                  <a:gd name="T77" fmla="*/ 9 h 131"/>
                  <a:gd name="T78" fmla="*/ 74 w 126"/>
                  <a:gd name="T79" fmla="*/ 8 h 131"/>
                  <a:gd name="T80" fmla="*/ 76 w 126"/>
                  <a:gd name="T81" fmla="*/ 14 h 131"/>
                  <a:gd name="T82" fmla="*/ 71 w 126"/>
                  <a:gd name="T83" fmla="*/ 16 h 131"/>
                  <a:gd name="T84" fmla="*/ 71 w 126"/>
                  <a:gd name="T85" fmla="*/ 21 h 131"/>
                  <a:gd name="T86" fmla="*/ 61 w 126"/>
                  <a:gd name="T87" fmla="*/ 37 h 131"/>
                  <a:gd name="T88" fmla="*/ 68 w 126"/>
                  <a:gd name="T89" fmla="*/ 12 h 131"/>
                  <a:gd name="T90" fmla="*/ 69 w 126"/>
                  <a:gd name="T91" fmla="*/ 11 h 131"/>
                  <a:gd name="T92" fmla="*/ 70 w 126"/>
                  <a:gd name="T93" fmla="*/ 6 h 131"/>
                  <a:gd name="T94" fmla="*/ 68 w 126"/>
                  <a:gd name="T95" fmla="*/ 5 h 131"/>
                  <a:gd name="T96" fmla="*/ 65 w 126"/>
                  <a:gd name="T97" fmla="*/ 10 h 131"/>
                  <a:gd name="T98" fmla="*/ 65 w 126"/>
                  <a:gd name="T99" fmla="*/ 11 h 131"/>
                  <a:gd name="T100" fmla="*/ 57 w 126"/>
                  <a:gd name="T101" fmla="*/ 35 h 131"/>
                  <a:gd name="T102" fmla="*/ 58 w 126"/>
                  <a:gd name="T103" fmla="*/ 17 h 131"/>
                  <a:gd name="T104" fmla="*/ 61 w 126"/>
                  <a:gd name="T105" fmla="*/ 12 h 131"/>
                  <a:gd name="T106" fmla="*/ 59 w 126"/>
                  <a:gd name="T107" fmla="*/ 8 h 131"/>
                  <a:gd name="T108" fmla="*/ 63 w 126"/>
                  <a:gd name="T109" fmla="*/ 4 h 131"/>
                  <a:gd name="T110" fmla="*/ 53 w 126"/>
                  <a:gd name="T111" fmla="*/ 1 h 131"/>
                  <a:gd name="T112" fmla="*/ 44 w 126"/>
                  <a:gd name="T113" fmla="*/ 1 h 131"/>
                  <a:gd name="T114" fmla="*/ 18 w 126"/>
                  <a:gd name="T115" fmla="*/ 19 h 131"/>
                  <a:gd name="T116" fmla="*/ 0 w 126"/>
                  <a:gd name="T117" fmla="*/ 49 h 131"/>
                  <a:gd name="T118" fmla="*/ 15 w 126"/>
                  <a:gd name="T119" fmla="*/ 57 h 131"/>
                  <a:gd name="T120" fmla="*/ 27 w 126"/>
                  <a:gd name="T121" fmla="*/ 3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31">
                    <a:moveTo>
                      <a:pt x="27" y="32"/>
                    </a:moveTo>
                    <a:cubicBezTo>
                      <a:pt x="40" y="22"/>
                      <a:pt x="40" y="22"/>
                      <a:pt x="40" y="22"/>
                    </a:cubicBezTo>
                    <a:cubicBezTo>
                      <a:pt x="35" y="36"/>
                      <a:pt x="30" y="49"/>
                      <a:pt x="26" y="62"/>
                    </a:cubicBezTo>
                    <a:cubicBezTo>
                      <a:pt x="26" y="62"/>
                      <a:pt x="26" y="62"/>
                      <a:pt x="26" y="62"/>
                    </a:cubicBezTo>
                    <a:cubicBezTo>
                      <a:pt x="29" y="64"/>
                      <a:pt x="33" y="65"/>
                      <a:pt x="36" y="66"/>
                    </a:cubicBezTo>
                    <a:cubicBezTo>
                      <a:pt x="35" y="75"/>
                      <a:pt x="33" y="85"/>
                      <a:pt x="31" y="91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7" y="119"/>
                      <a:pt x="46" y="107"/>
                      <a:pt x="51" y="88"/>
                    </a:cubicBezTo>
                    <a:cubicBezTo>
                      <a:pt x="52" y="83"/>
                      <a:pt x="53" y="78"/>
                      <a:pt x="54" y="74"/>
                    </a:cubicBezTo>
                    <a:cubicBezTo>
                      <a:pt x="75" y="75"/>
                      <a:pt x="75" y="75"/>
                      <a:pt x="75" y="75"/>
                    </a:cubicBezTo>
                    <a:cubicBezTo>
                      <a:pt x="73" y="79"/>
                      <a:pt x="73" y="79"/>
                      <a:pt x="73" y="79"/>
                    </a:cubicBezTo>
                    <a:cubicBezTo>
                      <a:pt x="70" y="96"/>
                      <a:pt x="70" y="96"/>
                      <a:pt x="70" y="96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8" y="95"/>
                      <a:pt x="90" y="88"/>
                      <a:pt x="92" y="80"/>
                    </a:cubicBezTo>
                    <a:cubicBezTo>
                      <a:pt x="95" y="69"/>
                      <a:pt x="95" y="69"/>
                      <a:pt x="95" y="69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5" y="57"/>
                      <a:pt x="85" y="57"/>
                      <a:pt x="85" y="57"/>
                    </a:cubicBezTo>
                    <a:cubicBezTo>
                      <a:pt x="84" y="57"/>
                      <a:pt x="84" y="57"/>
                      <a:pt x="84" y="57"/>
                    </a:cubicBezTo>
                    <a:cubicBezTo>
                      <a:pt x="81" y="56"/>
                      <a:pt x="81" y="56"/>
                      <a:pt x="81" y="56"/>
                    </a:cubicBezTo>
                    <a:cubicBezTo>
                      <a:pt x="76" y="56"/>
                      <a:pt x="76" y="56"/>
                      <a:pt x="76" y="56"/>
                    </a:cubicBezTo>
                    <a:cubicBezTo>
                      <a:pt x="72" y="56"/>
                      <a:pt x="69" y="56"/>
                      <a:pt x="66" y="55"/>
                    </a:cubicBezTo>
                    <a:cubicBezTo>
                      <a:pt x="69" y="46"/>
                      <a:pt x="72" y="36"/>
                      <a:pt x="74" y="27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5" y="45"/>
                      <a:pt x="95" y="45"/>
                      <a:pt x="95" y="45"/>
                    </a:cubicBezTo>
                    <a:cubicBezTo>
                      <a:pt x="126" y="45"/>
                      <a:pt x="126" y="45"/>
                      <a:pt x="126" y="45"/>
                    </a:cubicBezTo>
                    <a:cubicBezTo>
                      <a:pt x="126" y="39"/>
                      <a:pt x="126" y="34"/>
                      <a:pt x="126" y="28"/>
                    </a:cubicBezTo>
                    <a:cubicBezTo>
                      <a:pt x="95" y="29"/>
                      <a:pt x="95" y="29"/>
                      <a:pt x="95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0" y="10"/>
                      <a:pt x="78" y="9"/>
                      <a:pt x="75" y="9"/>
                    </a:cubicBezTo>
                    <a:cubicBezTo>
                      <a:pt x="75" y="8"/>
                      <a:pt x="75" y="8"/>
                      <a:pt x="74" y="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68" y="5"/>
                      <a:pt x="68" y="5"/>
                      <a:pt x="68" y="5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57" y="35"/>
                      <a:pt x="57" y="35"/>
                      <a:pt x="57" y="35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0" y="3"/>
                      <a:pt x="56" y="2"/>
                      <a:pt x="53" y="1"/>
                    </a:cubicBezTo>
                    <a:cubicBezTo>
                      <a:pt x="48" y="0"/>
                      <a:pt x="47" y="0"/>
                      <a:pt x="44" y="1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7" y="34"/>
                      <a:pt x="6" y="39"/>
                      <a:pt x="0" y="49"/>
                    </a:cubicBezTo>
                    <a:cubicBezTo>
                      <a:pt x="5" y="52"/>
                      <a:pt x="10" y="55"/>
                      <a:pt x="15" y="57"/>
                    </a:cubicBezTo>
                    <a:cubicBezTo>
                      <a:pt x="19" y="49"/>
                      <a:pt x="27" y="35"/>
                      <a:pt x="27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337"/>
              <p:cNvSpPr>
                <a:spLocks noEditPoints="1"/>
              </p:cNvSpPr>
              <p:nvPr/>
            </p:nvSpPr>
            <p:spPr bwMode="auto">
              <a:xfrm>
                <a:off x="5831388" y="4750832"/>
                <a:ext cx="130460" cy="119384"/>
              </a:xfrm>
              <a:custGeom>
                <a:avLst/>
                <a:gdLst>
                  <a:gd name="T0" fmla="*/ 5 w 45"/>
                  <a:gd name="T1" fmla="*/ 33 h 41"/>
                  <a:gd name="T2" fmla="*/ 7 w 45"/>
                  <a:gd name="T3" fmla="*/ 32 h 41"/>
                  <a:gd name="T4" fmla="*/ 7 w 45"/>
                  <a:gd name="T5" fmla="*/ 32 h 41"/>
                  <a:gd name="T6" fmla="*/ 29 w 45"/>
                  <a:gd name="T7" fmla="*/ 39 h 41"/>
                  <a:gd name="T8" fmla="*/ 29 w 45"/>
                  <a:gd name="T9" fmla="*/ 39 h 41"/>
                  <a:gd name="T10" fmla="*/ 30 w 45"/>
                  <a:gd name="T11" fmla="*/ 41 h 41"/>
                  <a:gd name="T12" fmla="*/ 32 w 45"/>
                  <a:gd name="T13" fmla="*/ 41 h 41"/>
                  <a:gd name="T14" fmla="*/ 33 w 45"/>
                  <a:gd name="T15" fmla="*/ 40 h 41"/>
                  <a:gd name="T16" fmla="*/ 33 w 45"/>
                  <a:gd name="T17" fmla="*/ 40 h 41"/>
                  <a:gd name="T18" fmla="*/ 38 w 45"/>
                  <a:gd name="T19" fmla="*/ 37 h 41"/>
                  <a:gd name="T20" fmla="*/ 44 w 45"/>
                  <a:gd name="T21" fmla="*/ 18 h 41"/>
                  <a:gd name="T22" fmla="*/ 41 w 45"/>
                  <a:gd name="T23" fmla="*/ 13 h 41"/>
                  <a:gd name="T24" fmla="*/ 36 w 45"/>
                  <a:gd name="T25" fmla="*/ 11 h 41"/>
                  <a:gd name="T26" fmla="*/ 36 w 45"/>
                  <a:gd name="T27" fmla="*/ 11 h 41"/>
                  <a:gd name="T28" fmla="*/ 32 w 45"/>
                  <a:gd name="T29" fmla="*/ 4 h 41"/>
                  <a:gd name="T30" fmla="*/ 25 w 45"/>
                  <a:gd name="T31" fmla="*/ 1 h 41"/>
                  <a:gd name="T32" fmla="*/ 17 w 45"/>
                  <a:gd name="T33" fmla="*/ 5 h 41"/>
                  <a:gd name="T34" fmla="*/ 17 w 45"/>
                  <a:gd name="T35" fmla="*/ 6 h 41"/>
                  <a:gd name="T36" fmla="*/ 12 w 45"/>
                  <a:gd name="T37" fmla="*/ 4 h 41"/>
                  <a:gd name="T38" fmla="*/ 7 w 45"/>
                  <a:gd name="T39" fmla="*/ 7 h 41"/>
                  <a:gd name="T40" fmla="*/ 1 w 45"/>
                  <a:gd name="T41" fmla="*/ 25 h 41"/>
                  <a:gd name="T42" fmla="*/ 3 w 45"/>
                  <a:gd name="T43" fmla="*/ 30 h 41"/>
                  <a:gd name="T44" fmla="*/ 3 w 45"/>
                  <a:gd name="T45" fmla="*/ 31 h 41"/>
                  <a:gd name="T46" fmla="*/ 3 w 45"/>
                  <a:gd name="T47" fmla="*/ 32 h 41"/>
                  <a:gd name="T48" fmla="*/ 5 w 45"/>
                  <a:gd name="T49" fmla="*/ 33 h 41"/>
                  <a:gd name="T50" fmla="*/ 20 w 45"/>
                  <a:gd name="T51" fmla="*/ 6 h 41"/>
                  <a:gd name="T52" fmla="*/ 24 w 45"/>
                  <a:gd name="T53" fmla="*/ 4 h 41"/>
                  <a:gd name="T54" fmla="*/ 31 w 45"/>
                  <a:gd name="T55" fmla="*/ 7 h 41"/>
                  <a:gd name="T56" fmla="*/ 33 w 45"/>
                  <a:gd name="T57" fmla="*/ 10 h 41"/>
                  <a:gd name="T58" fmla="*/ 33 w 45"/>
                  <a:gd name="T59" fmla="*/ 10 h 41"/>
                  <a:gd name="T60" fmla="*/ 20 w 45"/>
                  <a:gd name="T61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41">
                    <a:moveTo>
                      <a:pt x="5" y="33"/>
                    </a:moveTo>
                    <a:cubicBezTo>
                      <a:pt x="6" y="33"/>
                      <a:pt x="7" y="33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40"/>
                      <a:pt x="29" y="40"/>
                      <a:pt x="30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2" y="41"/>
                      <a:pt x="33" y="41"/>
                      <a:pt x="33" y="40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5" y="40"/>
                      <a:pt x="37" y="39"/>
                      <a:pt x="38" y="37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5" y="16"/>
                      <a:pt x="43" y="14"/>
                      <a:pt x="41" y="13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7" y="8"/>
                      <a:pt x="35" y="4"/>
                      <a:pt x="32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2" y="0"/>
                      <a:pt x="18" y="2"/>
                      <a:pt x="17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0" y="3"/>
                      <a:pt x="7" y="4"/>
                      <a:pt x="7" y="7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0" y="27"/>
                      <a:pt x="1" y="30"/>
                      <a:pt x="3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2" y="31"/>
                      <a:pt x="3" y="32"/>
                      <a:pt x="3" y="32"/>
                    </a:cubicBezTo>
                    <a:lnTo>
                      <a:pt x="5" y="33"/>
                    </a:lnTo>
                    <a:close/>
                    <a:moveTo>
                      <a:pt x="20" y="6"/>
                    </a:moveTo>
                    <a:cubicBezTo>
                      <a:pt x="21" y="4"/>
                      <a:pt x="22" y="4"/>
                      <a:pt x="24" y="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3" y="7"/>
                      <a:pt x="33" y="8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20" y="6"/>
                      <a:pt x="20" y="6"/>
                      <a:pt x="2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338"/>
              <p:cNvSpPr>
                <a:spLocks/>
              </p:cNvSpPr>
              <p:nvPr/>
            </p:nvSpPr>
            <p:spPr bwMode="auto">
              <a:xfrm>
                <a:off x="5840003" y="4727448"/>
                <a:ext cx="582148" cy="355689"/>
              </a:xfrm>
              <a:custGeom>
                <a:avLst/>
                <a:gdLst>
                  <a:gd name="T0" fmla="*/ 473 w 473"/>
                  <a:gd name="T1" fmla="*/ 0 h 289"/>
                  <a:gd name="T2" fmla="*/ 390 w 473"/>
                  <a:gd name="T3" fmla="*/ 33 h 289"/>
                  <a:gd name="T4" fmla="*/ 407 w 473"/>
                  <a:gd name="T5" fmla="*/ 45 h 289"/>
                  <a:gd name="T6" fmla="*/ 303 w 473"/>
                  <a:gd name="T7" fmla="*/ 156 h 289"/>
                  <a:gd name="T8" fmla="*/ 210 w 473"/>
                  <a:gd name="T9" fmla="*/ 147 h 289"/>
                  <a:gd name="T10" fmla="*/ 137 w 473"/>
                  <a:gd name="T11" fmla="*/ 222 h 289"/>
                  <a:gd name="T12" fmla="*/ 61 w 473"/>
                  <a:gd name="T13" fmla="*/ 185 h 289"/>
                  <a:gd name="T14" fmla="*/ 0 w 473"/>
                  <a:gd name="T15" fmla="*/ 263 h 289"/>
                  <a:gd name="T16" fmla="*/ 33 w 473"/>
                  <a:gd name="T17" fmla="*/ 289 h 289"/>
                  <a:gd name="T18" fmla="*/ 73 w 473"/>
                  <a:gd name="T19" fmla="*/ 239 h 289"/>
                  <a:gd name="T20" fmla="*/ 147 w 473"/>
                  <a:gd name="T21" fmla="*/ 274 h 289"/>
                  <a:gd name="T22" fmla="*/ 227 w 473"/>
                  <a:gd name="T23" fmla="*/ 192 h 289"/>
                  <a:gd name="T24" fmla="*/ 319 w 473"/>
                  <a:gd name="T25" fmla="*/ 201 h 289"/>
                  <a:gd name="T26" fmla="*/ 442 w 473"/>
                  <a:gd name="T27" fmla="*/ 71 h 289"/>
                  <a:gd name="T28" fmla="*/ 466 w 473"/>
                  <a:gd name="T29" fmla="*/ 88 h 289"/>
                  <a:gd name="T30" fmla="*/ 473 w 473"/>
                  <a:gd name="T31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3" h="289">
                    <a:moveTo>
                      <a:pt x="473" y="0"/>
                    </a:moveTo>
                    <a:lnTo>
                      <a:pt x="390" y="33"/>
                    </a:lnTo>
                    <a:lnTo>
                      <a:pt x="407" y="45"/>
                    </a:lnTo>
                    <a:lnTo>
                      <a:pt x="303" y="156"/>
                    </a:lnTo>
                    <a:lnTo>
                      <a:pt x="210" y="147"/>
                    </a:lnTo>
                    <a:lnTo>
                      <a:pt x="137" y="222"/>
                    </a:lnTo>
                    <a:lnTo>
                      <a:pt x="61" y="185"/>
                    </a:lnTo>
                    <a:lnTo>
                      <a:pt x="0" y="263"/>
                    </a:lnTo>
                    <a:lnTo>
                      <a:pt x="33" y="289"/>
                    </a:lnTo>
                    <a:lnTo>
                      <a:pt x="73" y="239"/>
                    </a:lnTo>
                    <a:lnTo>
                      <a:pt x="147" y="274"/>
                    </a:lnTo>
                    <a:lnTo>
                      <a:pt x="227" y="192"/>
                    </a:lnTo>
                    <a:lnTo>
                      <a:pt x="319" y="201"/>
                    </a:lnTo>
                    <a:lnTo>
                      <a:pt x="442" y="71"/>
                    </a:lnTo>
                    <a:lnTo>
                      <a:pt x="466" y="88"/>
                    </a:lnTo>
                    <a:lnTo>
                      <a:pt x="47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5" name="直接连接符 4"/>
          <p:cNvCxnSpPr/>
          <p:nvPr/>
        </p:nvCxnSpPr>
        <p:spPr>
          <a:xfrm>
            <a:off x="6096000" y="5894363"/>
            <a:ext cx="0" cy="963637"/>
          </a:xfrm>
          <a:prstGeom prst="line">
            <a:avLst/>
          </a:prstGeom>
          <a:ln>
            <a:solidFill>
              <a:srgbClr val="5EC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5122" idx="1"/>
          </p:cNvCxnSpPr>
          <p:nvPr/>
        </p:nvCxnSpPr>
        <p:spPr>
          <a:xfrm flipH="1">
            <a:off x="6105378" y="5894363"/>
            <a:ext cx="1603718" cy="0"/>
          </a:xfrm>
          <a:prstGeom prst="line">
            <a:avLst/>
          </a:prstGeom>
          <a:ln>
            <a:solidFill>
              <a:srgbClr val="5EC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2249928" y="5057073"/>
            <a:ext cx="41459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误差能量公式</a:t>
            </a:r>
          </a:p>
          <a:p>
            <a:endParaRPr lang="zh-CN" altLang="en-US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022257" y="3806770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6600" dirty="0">
                <a:solidFill>
                  <a:srgbClr val="5EC2AA"/>
                </a:solidFill>
              </a:rPr>
              <a:t>度量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901C3723-6EB0-4FB4-B778-B0C0BED02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673" y="5459668"/>
            <a:ext cx="3012327" cy="6454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90194504"/>
      </p:ext>
    </p:extLst>
  </p:cSld>
  <p:clrMapOvr>
    <a:masterClrMapping/>
  </p:clrMapOvr>
  <p:transition spd="slow" advTm="4541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nodeType="withEffect" p14:presetBounceEnd="100000">
                                      <p:stCondLst>
                                        <p:cond delay="10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4" dur="15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1000"/>
                                            <p:tgtEl>
                                              <p:spTgt spid="5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" presetClass="entr" presetSubtype="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fill="hold" nodeType="withEffect" p14:presetBounceEnd="100000">
                                      <p:stCondLst>
                                        <p:cond delay="1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1" dur="1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1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" presetClass="entr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nodeType="withEffect" p14:presetBounceEnd="100000">
                                      <p:stCondLst>
                                        <p:cond delay="19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1" dur="15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2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2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4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5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8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9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2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3" presetClass="path" presetSubtype="0" accel="50000" fill="hold" grpId="1" nodeType="withEffect" p14:presetBounceEnd="54000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2.70833E-6 -2.59259E-6 L 0.25 -2.59259E-6 " pathEditMode="relative" rAng="0" ptsTypes="AA" p14:bounceEnd="54000">
                                          <p:cBhvr>
                                            <p:cTn id="57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63" presetClass="path" presetSubtype="0" accel="50000" fill="hold" grpId="1" nodeType="withEffect" p14:presetBounceEnd="54000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1.45833E-6 3.7037E-7 L 0.25 3.7037E-7 " pathEditMode="relative" rAng="0" ptsTypes="AA" p14:bounceEnd="54000">
                                          <p:cBhvr>
                                            <p:cTn id="59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22" grpId="0" animBg="1"/>
          <p:bldP spid="24" grpId="0" animBg="1"/>
          <p:bldP spid="28" grpId="0"/>
          <p:bldP spid="29" grpId="0"/>
          <p:bldP spid="32" grpId="0"/>
          <p:bldP spid="33" grpId="0"/>
          <p:bldP spid="43" grpId="0"/>
          <p:bldP spid="43" grpId="1"/>
          <p:bldP spid="44" grpId="0"/>
          <p:bldP spid="44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5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1000"/>
                                            <p:tgtEl>
                                              <p:spTgt spid="5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" presetClass="entr" presetSubtype="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21" dur="1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1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" presetClass="entr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31" dur="15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2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2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2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2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3" presetClass="path" presetSubtype="0" accel="5000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2.70833E-6 -2.59259E-6 L 0.25 -2.59259E-6 " pathEditMode="relative" rAng="0" ptsTypes="AA">
                                          <p:cBhvr>
                                            <p:cTn id="57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63" presetClass="path" presetSubtype="0" accel="5000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1.45833E-6 3.7037E-7 L 0.25 3.7037E-7 " pathEditMode="relative" rAng="0" ptsTypes="AA">
                                          <p:cBhvr>
                                            <p:cTn id="59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22" grpId="0" animBg="1"/>
          <p:bldP spid="24" grpId="0" animBg="1"/>
          <p:bldP spid="28" grpId="0"/>
          <p:bldP spid="29" grpId="0"/>
          <p:bldP spid="32" grpId="0"/>
          <p:bldP spid="33" grpId="0"/>
          <p:bldP spid="43" grpId="0"/>
          <p:bldP spid="43" grpId="1"/>
          <p:bldP spid="44" grpId="0"/>
          <p:bldP spid="44" grpId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33717" y="3764309"/>
            <a:ext cx="6534235" cy="570936"/>
          </a:xfrm>
          <a:prstGeom prst="rect">
            <a:avLst/>
          </a:pr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79966" y="423721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田龙</a:t>
            </a:r>
          </a:p>
        </p:txBody>
      </p:sp>
      <p:sp>
        <p:nvSpPr>
          <p:cNvPr id="7" name="椭圆 6"/>
          <p:cNvSpPr/>
          <p:nvPr/>
        </p:nvSpPr>
        <p:spPr>
          <a:xfrm>
            <a:off x="7853953" y="2086859"/>
            <a:ext cx="470853" cy="470853"/>
          </a:xfrm>
          <a:prstGeom prst="ellipse">
            <a:avLst/>
          </a:prstGeom>
          <a:solidFill>
            <a:srgbClr val="A2D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55571" y="2322285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S</a:t>
            </a:r>
            <a:endParaRPr lang="zh-CN" altLang="en-US" sz="8800" dirty="0"/>
          </a:p>
        </p:txBody>
      </p:sp>
      <p:sp>
        <p:nvSpPr>
          <p:cNvPr id="9" name="矩形 8"/>
          <p:cNvSpPr/>
          <p:nvPr/>
        </p:nvSpPr>
        <p:spPr>
          <a:xfrm>
            <a:off x="1685042" y="2322285"/>
            <a:ext cx="9188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e</a:t>
            </a:r>
            <a:endParaRPr lang="zh-CN" altLang="en-US" sz="8800" dirty="0"/>
          </a:p>
        </p:txBody>
      </p:sp>
      <p:sp>
        <p:nvSpPr>
          <p:cNvPr id="10" name="矩形 9"/>
          <p:cNvSpPr/>
          <p:nvPr/>
        </p:nvSpPr>
        <p:spPr>
          <a:xfrm>
            <a:off x="2397812" y="2322285"/>
            <a:ext cx="91403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c</a:t>
            </a:r>
            <a:endParaRPr lang="zh-CN" altLang="en-US" sz="8800" dirty="0"/>
          </a:p>
        </p:txBody>
      </p:sp>
      <p:sp>
        <p:nvSpPr>
          <p:cNvPr id="11" name="矩形 10"/>
          <p:cNvSpPr/>
          <p:nvPr/>
        </p:nvSpPr>
        <p:spPr>
          <a:xfrm>
            <a:off x="4386307" y="2322285"/>
            <a:ext cx="9573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d</a:t>
            </a:r>
            <a:endParaRPr lang="zh-CN" altLang="en-US" sz="8800" dirty="0"/>
          </a:p>
        </p:txBody>
      </p:sp>
      <p:sp>
        <p:nvSpPr>
          <p:cNvPr id="12" name="矩形 11"/>
          <p:cNvSpPr/>
          <p:nvPr/>
        </p:nvSpPr>
        <p:spPr>
          <a:xfrm>
            <a:off x="3768483" y="2305642"/>
            <a:ext cx="8723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n</a:t>
            </a:r>
            <a:endParaRPr lang="zh-CN" altLang="en-US" sz="8800" dirty="0"/>
          </a:p>
        </p:txBody>
      </p:sp>
      <p:sp>
        <p:nvSpPr>
          <p:cNvPr id="13" name="矩形 12"/>
          <p:cNvSpPr/>
          <p:nvPr/>
        </p:nvSpPr>
        <p:spPr>
          <a:xfrm>
            <a:off x="7803972" y="2322285"/>
            <a:ext cx="5677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t</a:t>
            </a:r>
            <a:endParaRPr lang="zh-CN" altLang="en-US" sz="8800" dirty="0"/>
          </a:p>
        </p:txBody>
      </p:sp>
      <p:sp>
        <p:nvSpPr>
          <p:cNvPr id="14" name="矩形 13"/>
          <p:cNvSpPr/>
          <p:nvPr/>
        </p:nvSpPr>
        <p:spPr>
          <a:xfrm>
            <a:off x="7266529" y="2322285"/>
            <a:ext cx="5245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r</a:t>
            </a:r>
            <a:endParaRPr lang="zh-CN" altLang="en-US" sz="8800" dirty="0"/>
          </a:p>
        </p:txBody>
      </p:sp>
      <p:sp>
        <p:nvSpPr>
          <p:cNvPr id="15" name="矩形 14"/>
          <p:cNvSpPr/>
          <p:nvPr/>
        </p:nvSpPr>
        <p:spPr>
          <a:xfrm>
            <a:off x="6300084" y="2322285"/>
            <a:ext cx="9557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a</a:t>
            </a:r>
            <a:endParaRPr lang="zh-CN" altLang="en-US" sz="8800" dirty="0"/>
          </a:p>
        </p:txBody>
      </p:sp>
      <p:sp>
        <p:nvSpPr>
          <p:cNvPr id="16" name="矩形 15"/>
          <p:cNvSpPr/>
          <p:nvPr/>
        </p:nvSpPr>
        <p:spPr>
          <a:xfrm>
            <a:off x="5578252" y="2322285"/>
            <a:ext cx="8723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P</a:t>
            </a:r>
            <a:endParaRPr lang="zh-CN" altLang="en-US" sz="8800" dirty="0"/>
          </a:p>
        </p:txBody>
      </p:sp>
      <p:sp>
        <p:nvSpPr>
          <p:cNvPr id="17" name="矩形 16"/>
          <p:cNvSpPr/>
          <p:nvPr/>
        </p:nvSpPr>
        <p:spPr>
          <a:xfrm>
            <a:off x="1248040" y="3822365"/>
            <a:ext cx="63930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Project 1: As-Rigid-As-Possible Shape Manipulation</a:t>
            </a:r>
          </a:p>
        </p:txBody>
      </p:sp>
      <p:sp>
        <p:nvSpPr>
          <p:cNvPr id="18" name="矩形 17"/>
          <p:cNvSpPr/>
          <p:nvPr/>
        </p:nvSpPr>
        <p:spPr>
          <a:xfrm>
            <a:off x="3080185" y="2317759"/>
            <a:ext cx="9236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/>
              <a:t>o</a:t>
            </a:r>
            <a:endParaRPr lang="zh-CN" altLang="en-US" sz="8800" dirty="0"/>
          </a:p>
        </p:txBody>
      </p:sp>
      <p:grpSp>
        <p:nvGrpSpPr>
          <p:cNvPr id="19" name="[动画大师]_Group 111"/>
          <p:cNvGrpSpPr/>
          <p:nvPr/>
        </p:nvGrpSpPr>
        <p:grpSpPr>
          <a:xfrm rot="20217874">
            <a:off x="6303238" y="2412878"/>
            <a:ext cx="157727" cy="330564"/>
            <a:chOff x="5956417" y="3056523"/>
            <a:chExt cx="292634" cy="613302"/>
          </a:xfrm>
        </p:grpSpPr>
        <p:cxnSp>
          <p:nvCxnSpPr>
            <p:cNvPr id="20" name="[动画大师]_Straight Connector 122"/>
            <p:cNvCxnSpPr/>
            <p:nvPr/>
          </p:nvCxnSpPr>
          <p:spPr>
            <a:xfrm rot="16200000">
              <a:off x="5860992" y="3574400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[动画大师]_Straight Connector 126"/>
            <p:cNvCxnSpPr/>
            <p:nvPr/>
          </p:nvCxnSpPr>
          <p:spPr>
            <a:xfrm rot="20520000">
              <a:off x="6050862" y="3270546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[动画大师]_Straight Connector 129"/>
            <p:cNvCxnSpPr/>
            <p:nvPr/>
          </p:nvCxnSpPr>
          <p:spPr>
            <a:xfrm rot="3240000">
              <a:off x="5989411" y="351542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[动画大师]_Straight Connector 131"/>
            <p:cNvCxnSpPr/>
            <p:nvPr/>
          </p:nvCxnSpPr>
          <p:spPr>
            <a:xfrm rot="7560000">
              <a:off x="5958596" y="3151948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[动画大师]_Straight Connector 137"/>
            <p:cNvCxnSpPr/>
            <p:nvPr/>
          </p:nvCxnSpPr>
          <p:spPr>
            <a:xfrm rot="11880000">
              <a:off x="6058200" y="3398888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[动画大师]_Group 111"/>
          <p:cNvGrpSpPr/>
          <p:nvPr/>
        </p:nvGrpSpPr>
        <p:grpSpPr>
          <a:xfrm>
            <a:off x="4197250" y="2443715"/>
            <a:ext cx="147217" cy="296331"/>
            <a:chOff x="5942694" y="3108948"/>
            <a:chExt cx="275340" cy="554228"/>
          </a:xfrm>
        </p:grpSpPr>
        <p:cxnSp>
          <p:nvCxnSpPr>
            <p:cNvPr id="26" name="[动画大师]_Straight Connector 122"/>
            <p:cNvCxnSpPr/>
            <p:nvPr/>
          </p:nvCxnSpPr>
          <p:spPr>
            <a:xfrm rot="16200000">
              <a:off x="5847269" y="3567751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[动画大师]_Straight Connector 126"/>
            <p:cNvCxnSpPr/>
            <p:nvPr/>
          </p:nvCxnSpPr>
          <p:spPr>
            <a:xfrm rot="20520000">
              <a:off x="6009025" y="3295084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[动画大师]_Straight Connector 129"/>
            <p:cNvCxnSpPr/>
            <p:nvPr/>
          </p:nvCxnSpPr>
          <p:spPr>
            <a:xfrm rot="3240000">
              <a:off x="5961346" y="3534005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[动画大师]_Straight Connector 131"/>
            <p:cNvCxnSpPr/>
            <p:nvPr/>
          </p:nvCxnSpPr>
          <p:spPr>
            <a:xfrm rot="7560000">
              <a:off x="5942202" y="320437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[动画大师]_Straight Connector 137"/>
            <p:cNvCxnSpPr/>
            <p:nvPr/>
          </p:nvCxnSpPr>
          <p:spPr>
            <a:xfrm rot="11880000">
              <a:off x="6027183" y="3419997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[动画大师]_Group 111"/>
          <p:cNvGrpSpPr/>
          <p:nvPr/>
        </p:nvGrpSpPr>
        <p:grpSpPr>
          <a:xfrm>
            <a:off x="1567912" y="3385405"/>
            <a:ext cx="639195" cy="292449"/>
            <a:chOff x="5637006" y="3002637"/>
            <a:chExt cx="639195" cy="292449"/>
          </a:xfrm>
        </p:grpSpPr>
        <p:cxnSp>
          <p:nvCxnSpPr>
            <p:cNvPr id="32" name="[动画大师]_Straight Connector 123"/>
            <p:cNvCxnSpPr/>
            <p:nvPr/>
          </p:nvCxnSpPr>
          <p:spPr>
            <a:xfrm rot="16200000">
              <a:off x="5860992" y="3098062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[动画大师]_Straight Connector 126"/>
            <p:cNvCxnSpPr/>
            <p:nvPr/>
          </p:nvCxnSpPr>
          <p:spPr>
            <a:xfrm rot="20520000">
              <a:off x="6085350" y="3295085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[动画大师]_Straight Connector 128"/>
            <p:cNvCxnSpPr/>
            <p:nvPr/>
          </p:nvCxnSpPr>
          <p:spPr>
            <a:xfrm rot="3240000">
              <a:off x="5712912" y="317017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[动画大师]_Straight Connector 131"/>
            <p:cNvCxnSpPr/>
            <p:nvPr/>
          </p:nvCxnSpPr>
          <p:spPr>
            <a:xfrm rot="7560000">
              <a:off x="5994594" y="3170173"/>
              <a:ext cx="1908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11880000">
              <a:off x="5637006" y="3295086"/>
              <a:ext cx="19085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6170336"/>
      </p:ext>
    </p:extLst>
  </p:cSld>
  <p:clrMapOvr>
    <a:masterClrMapping/>
  </p:clrMapOvr>
  <p:transition spd="slow" advTm="2233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4" presetClass="path" presetSubtype="0" accel="50000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2.59259E-6 C -0.00885 -0.04074 -0.0151 -0.05185 -0.03073 -0.08588 C -0.04036 -0.1088 -0.0681 -0.1375 -0.08646 -0.13773 C -0.10469 -0.1382 -0.1306 -0.11065 -0.14036 -0.08773 C -0.15573 -0.05347 -0.16133 -0.05139 -0.17174 -0.00486 " pathEditMode="relative" rAng="0" ptsTypes="AAAAA" p14:bounceEnd="54000">
                                          <p:cBhvr>
                                            <p:cTn id="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94" y="-68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4" presetClass="path" presetSubtype="0" accel="50000" fill="hold" grpId="1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17174 -0.00486 C -0.18646 -0.0331 -0.18685 -0.04584 -0.20117 -0.07361 C -0.21015 -0.09236 -0.2345 -0.1169 -0.25169 -0.11713 C -0.26888 -0.1176 -0.29492 -0.09468 -0.30377 -0.07593 C -0.31823 -0.04792 -0.31953 -0.03959 -0.32656 -0.00486 " pathEditMode="relative" rAng="0" ptsTypes="AAAAA" p14:bounceEnd="50000">
                                          <p:cBhvr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747" y="-56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4" presetClass="path" presetSubtype="0" accel="50000" fill="hold" grpId="2" nodeType="withEffect" p14:presetBounceEnd="54000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32656 -0.00486 C -0.33828 -0.03704 -0.3414 -0.04329 -0.35573 -0.07084 C -0.36549 -0.08959 -0.39036 -0.11667 -0.40859 -0.11621 C -0.42747 -0.11597 -0.45664 -0.0875 -0.46575 -0.06875 C -0.4793 -0.04375 -0.48919 -0.0081 -0.49609 0.03588 C -0.50286 0.07963 -0.5125 0.20717 -0.51028 0.2368 " pathEditMode="relative" rAng="0" ptsTypes="AAAAAA" p14:bounceEnd="54000">
                                          <p:cBhvr>
                                            <p:cTn id="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206" y="65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10" presetClass="exit" presetSubtype="0" fill="hold" grpId="3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fill="hold" grpId="1" nodeType="withEffect" p14:presetBounceEnd="100000">
                                      <p:stCondLst>
                                        <p:cond delay="1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0" dur="1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grpId="0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2" dur="10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grpId="0" nodeType="withEffect" p14:presetBounceEnd="100000">
                                      <p:stCondLst>
                                        <p:cond delay="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4" dur="1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6" presetClass="entr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26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27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6" presetClass="exit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0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1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6" presetClass="entr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34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35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6" presetClass="exit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8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9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6" presetClass="entr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42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43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6" presetClass="exit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46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47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5" grpId="1" animBg="1"/>
          <p:bldP spid="7" grpId="0" animBg="1"/>
          <p:bldP spid="7" grpId="1" animBg="1"/>
          <p:bldP spid="7" grpId="2" animBg="1"/>
          <p:bldP spid="7" grpId="3" animBg="1"/>
          <p:bldP spid="9" grpId="0"/>
          <p:bldP spid="12" grpId="0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4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2.59259E-6 C -0.00885 -0.04074 -0.0151 -0.05185 -0.03073 -0.08588 C -0.04036 -0.1088 -0.0681 -0.1375 -0.08646 -0.13773 C -0.10469 -0.1382 -0.1306 -0.11065 -0.14036 -0.08773 C -0.15573 -0.05347 -0.16133 -0.05139 -0.17174 -0.00486 " pathEditMode="relative" rAng="0" ptsTypes="AAAAA">
                                          <p:cBhvr>
                                            <p:cTn id="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94" y="-68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4" presetClass="path" presetSubtype="0" ac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17174 -0.00486 C -0.18646 -0.0331 -0.18685 -0.04584 -0.20117 -0.07361 C -0.21015 -0.09236 -0.2345 -0.1169 -0.25169 -0.11713 C -0.26888 -0.1176 -0.29492 -0.09468 -0.30377 -0.07593 C -0.31823 -0.04792 -0.31953 -0.03959 -0.32656 -0.00486 " pathEditMode="relative" rAng="0" ptsTypes="AAAAA">
                                          <p:cBhvr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747" y="-56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4" presetClass="path" presetSubtype="0" accel="50000" fill="hold" grpId="2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32656 -0.00486 C -0.33828 -0.03704 -0.3414 -0.04329 -0.35573 -0.07084 C -0.36549 -0.08959 -0.39036 -0.11667 -0.40859 -0.11621 C -0.42747 -0.11597 -0.45664 -0.0875 -0.46575 -0.06875 C -0.4793 -0.04375 -0.48919 -0.0081 -0.49609 0.03588 C -0.50286 0.07963 -0.5125 0.20717 -0.51028 0.2368 " pathEditMode="relative" rAng="0" ptsTypes="AAAAAA">
                                          <p:cBhvr>
                                            <p:cTn id="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206" y="65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10" presetClass="exit" presetSubtype="0" fill="hold" grpId="3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0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4" dur="1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6" presetClass="entr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26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27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6" presetClass="exit" presetSubtype="32" fill="hold" nodeType="withEffect">
                                      <p:stCondLst>
                                        <p:cond delay="1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0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1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6" presetClass="entr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34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35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6" presetClass="exit" presetSubtype="32" fill="hold" nodeType="withEffect">
                                      <p:stCondLst>
                                        <p:cond delay="5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8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9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6" presetClass="entr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42" dur="1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43" dur="42" fill="hold">
                                              <p:stCondLst>
                                                <p:cond delay="208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6" presetClass="exit" presetSubtype="32" fill="hold" nodeType="withEffect">
                                      <p:stCondLst>
                                        <p:cond delay="103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46" dur="42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47" dur="1" fill="hold">
                                              <p:stCondLst>
                                                <p:cond delay="292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5" grpId="1" animBg="1"/>
          <p:bldP spid="7" grpId="0" animBg="1"/>
          <p:bldP spid="7" grpId="1" animBg="1"/>
          <p:bldP spid="7" grpId="2" animBg="1"/>
          <p:bldP spid="7" grpId="3" animBg="1"/>
          <p:bldP spid="9" grpId="0"/>
          <p:bldP spid="12" grpId="0"/>
          <p:bldP spid="16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7165075" y="1908076"/>
            <a:ext cx="3166280" cy="3166280"/>
          </a:xfrm>
          <a:prstGeom prst="ellipse">
            <a:avLst/>
          </a:prstGeom>
          <a:noFill/>
          <a:ln>
            <a:solidFill>
              <a:srgbClr val="5EC2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5336274" y="3368386"/>
            <a:ext cx="1569494" cy="0"/>
          </a:xfrm>
          <a:prstGeom prst="line">
            <a:avLst/>
          </a:prstGeom>
          <a:ln>
            <a:solidFill>
              <a:srgbClr val="F1C8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024634" y="2965711"/>
            <a:ext cx="27229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(1)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建立局部坐标轴。先求出边向量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v0v1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，然后利用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v0v1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求出其单位向量即为局部坐标系的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x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轴，接着只需要把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x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轴旋转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90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度，就可以得到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y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轴了。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648027" y="2696580"/>
            <a:ext cx="22194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(2)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计算相对坐标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(x01,y01)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，这一步首先需要把向量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v0v2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投影到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x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轴，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y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轴。这里需要注意的是我们上面的公式中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x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轴指的是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v0v1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y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轴指的是把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v0v1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旋转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90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度后的向量。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v2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相对于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v0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v1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的坐标为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(x01,y01)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，满足：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099559" y="1833013"/>
            <a:ext cx="3316405" cy="3316405"/>
            <a:chOff x="4208466" y="2787254"/>
            <a:chExt cx="3316405" cy="3316405"/>
          </a:xfrm>
        </p:grpSpPr>
        <p:sp>
          <p:nvSpPr>
            <p:cNvPr id="5" name="空心弧 4"/>
            <p:cNvSpPr/>
            <p:nvPr/>
          </p:nvSpPr>
          <p:spPr>
            <a:xfrm>
              <a:off x="4220245" y="2799033"/>
              <a:ext cx="3292846" cy="3292846"/>
            </a:xfrm>
            <a:prstGeom prst="blockArc">
              <a:avLst>
                <a:gd name="adj1" fmla="val 16366763"/>
                <a:gd name="adj2" fmla="val 19805910"/>
                <a:gd name="adj3" fmla="val 1928"/>
              </a:avLst>
            </a:prstGeom>
            <a:solidFill>
              <a:srgbClr val="F1C84C"/>
            </a:solidFill>
            <a:ln>
              <a:solidFill>
                <a:srgbClr val="F1C8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208466" y="2787254"/>
              <a:ext cx="3316405" cy="33164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椭圆 20"/>
          <p:cNvSpPr/>
          <p:nvPr/>
        </p:nvSpPr>
        <p:spPr>
          <a:xfrm>
            <a:off x="1802972" y="1785246"/>
            <a:ext cx="3166280" cy="3166280"/>
          </a:xfrm>
          <a:prstGeom prst="ellipse">
            <a:avLst/>
          </a:prstGeom>
          <a:noFill/>
          <a:ln>
            <a:solidFill>
              <a:srgbClr val="F1C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596163" y="5415785"/>
            <a:ext cx="50497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第一步：相对坐标！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397105F-C633-4123-A150-01990FCAF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142" y="1292494"/>
            <a:ext cx="6522085" cy="11804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26728627"/>
      </p:ext>
    </p:extLst>
  </p:cSld>
  <p:clrMapOvr>
    <a:masterClrMapping/>
  </p:clrMapOvr>
  <p:transition spd="slow" advTm="4655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2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decel="1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4400000">
                                          <p:cBhvr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xit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grpId="1" nodeType="withEffect" p14:presetBounceEnd="100000">
                                      <p:stCondLst>
                                        <p:cond delay="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4" dur="201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fill="hold" grpId="1" nodeType="withEffect" p14:presetBounceEnd="100000">
                                      <p:stCondLst>
                                        <p:cond delay="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9" dur="201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110"/>
                                </p:stCondLst>
                                <p:childTnLst>
                                  <p:par>
                                    <p:cTn id="3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9" grpId="0"/>
          <p:bldP spid="9" grpId="1"/>
          <p:bldP spid="16" grpId="0"/>
          <p:bldP spid="21" grpId="0" animBg="1"/>
          <p:bldP spid="21" grpId="1" animBg="1"/>
          <p:bldP spid="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2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decel="1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4400000">
                                          <p:cBhvr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xit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24" dur="201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201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110"/>
                                </p:stCondLst>
                                <p:childTnLst>
                                  <p:par>
                                    <p:cTn id="3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9" grpId="0"/>
          <p:bldP spid="9" grpId="1"/>
          <p:bldP spid="16" grpId="0"/>
          <p:bldP spid="21" grpId="0" animBg="1"/>
          <p:bldP spid="21" grpId="1" animBg="1"/>
          <p:bldP spid="22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直接连接符 44"/>
          <p:cNvCxnSpPr/>
          <p:nvPr/>
        </p:nvCxnSpPr>
        <p:spPr>
          <a:xfrm>
            <a:off x="12188825" y="-1971675"/>
            <a:ext cx="0" cy="10801350"/>
          </a:xfrm>
          <a:prstGeom prst="line">
            <a:avLst/>
          </a:prstGeom>
          <a:ln>
            <a:solidFill>
              <a:srgbClr val="5EC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241944" y="5239622"/>
            <a:ext cx="2442949" cy="1528550"/>
          </a:xfrm>
          <a:prstGeom prst="rect">
            <a:avLst/>
          </a:prstGeom>
          <a:solidFill>
            <a:srgbClr val="5EC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28" y="3858708"/>
            <a:ext cx="509111" cy="509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594" y="4075481"/>
            <a:ext cx="426257" cy="426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760" y="4714395"/>
            <a:ext cx="211966" cy="211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878" y="2637856"/>
            <a:ext cx="698063" cy="698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091" y="4216803"/>
            <a:ext cx="372967" cy="37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97615" y="4837389"/>
            <a:ext cx="156350" cy="1563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101" y="4887075"/>
            <a:ext cx="122006" cy="12200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040" y="4545256"/>
            <a:ext cx="271824" cy="27182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501" y="5039475"/>
            <a:ext cx="122006" cy="12200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818" y="4895659"/>
            <a:ext cx="122006" cy="12200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503" y="4956662"/>
            <a:ext cx="122006" cy="122006"/>
          </a:xfrm>
          <a:prstGeom prst="rect">
            <a:avLst/>
          </a:prstGeom>
        </p:spPr>
      </p:pic>
      <p:pic>
        <p:nvPicPr>
          <p:cNvPr id="31" name="图片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379" y="4882808"/>
            <a:ext cx="15238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159" y="4856681"/>
            <a:ext cx="15238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图片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80" y="5075237"/>
            <a:ext cx="15238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15" y="4698469"/>
            <a:ext cx="187801" cy="187801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29" y="4554726"/>
            <a:ext cx="265661" cy="265661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58" y="4693385"/>
            <a:ext cx="152400" cy="152400"/>
          </a:xfrm>
          <a:prstGeom prst="rect">
            <a:avLst/>
          </a:prstGeom>
        </p:spPr>
      </p:pic>
      <p:pic>
        <p:nvPicPr>
          <p:cNvPr id="37" name="图片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327" y="4364747"/>
            <a:ext cx="242900" cy="24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02" y="2505626"/>
            <a:ext cx="365742" cy="365742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419" y="5070603"/>
            <a:ext cx="200875" cy="20087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603" y="4032532"/>
            <a:ext cx="341202" cy="341202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193" y="4352263"/>
            <a:ext cx="341202" cy="341202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621" y="3768721"/>
            <a:ext cx="472638" cy="472638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160" y="4503466"/>
            <a:ext cx="309267" cy="309267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93" y="4050162"/>
            <a:ext cx="665504" cy="665504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9" y="2939762"/>
            <a:ext cx="455035" cy="455035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7" y="2939762"/>
            <a:ext cx="455035" cy="455035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68" y="2593749"/>
            <a:ext cx="716118" cy="716118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60" y="1588378"/>
            <a:ext cx="1219200" cy="1219200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93" y="1783936"/>
            <a:ext cx="618282" cy="618282"/>
          </a:xfrm>
          <a:prstGeom prst="rect">
            <a:avLst/>
          </a:prstGeom>
        </p:spPr>
      </p:pic>
      <p:sp>
        <p:nvSpPr>
          <p:cNvPr id="71" name="矩形 70"/>
          <p:cNvSpPr/>
          <p:nvPr/>
        </p:nvSpPr>
        <p:spPr>
          <a:xfrm>
            <a:off x="6128740" y="2593749"/>
            <a:ext cx="33237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整体保相似，也就是使每个三角形三个点之间的相对坐标尽可能保持不变，方法是通过旋转和比例缩放。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6666216" y="1588378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5EC2AA"/>
                </a:solidFill>
              </a:rPr>
              <a:t>第二步：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3063696" y="5009081"/>
            <a:ext cx="1641873" cy="532263"/>
            <a:chOff x="4771413" y="5211561"/>
            <a:chExt cx="1641873" cy="532263"/>
          </a:xfrm>
        </p:grpSpPr>
        <p:sp>
          <p:nvSpPr>
            <p:cNvPr id="3" name="平行四边形 2"/>
            <p:cNvSpPr/>
            <p:nvPr/>
          </p:nvSpPr>
          <p:spPr>
            <a:xfrm rot="14400000">
              <a:off x="4975241" y="5054612"/>
              <a:ext cx="532263" cy="846161"/>
            </a:xfrm>
            <a:prstGeom prst="parallelogram">
              <a:avLst>
                <a:gd name="adj" fmla="val 68590"/>
              </a:avLst>
            </a:prstGeom>
            <a:solidFill>
              <a:srgbClr val="5EC2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771413" y="5357173"/>
              <a:ext cx="1641873" cy="1760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矩形 65"/>
          <p:cNvSpPr/>
          <p:nvPr/>
        </p:nvSpPr>
        <p:spPr>
          <a:xfrm>
            <a:off x="3094914" y="5353869"/>
            <a:ext cx="1641873" cy="176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97004" y="4973897"/>
            <a:ext cx="1641873" cy="532263"/>
            <a:chOff x="4285397" y="5375127"/>
            <a:chExt cx="1641873" cy="532263"/>
          </a:xfrm>
        </p:grpSpPr>
        <p:sp>
          <p:nvSpPr>
            <p:cNvPr id="4" name="平行四边形 3"/>
            <p:cNvSpPr/>
            <p:nvPr/>
          </p:nvSpPr>
          <p:spPr>
            <a:xfrm rot="18000000" flipH="1">
              <a:off x="5227801" y="5218178"/>
              <a:ext cx="532263" cy="846161"/>
            </a:xfrm>
            <a:prstGeom prst="parallelogram">
              <a:avLst>
                <a:gd name="adj" fmla="val 68590"/>
              </a:avLst>
            </a:prstGeom>
            <a:solidFill>
              <a:srgbClr val="5EC2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4285397" y="5558937"/>
              <a:ext cx="1641873" cy="1760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9253153" y="551933"/>
            <a:ext cx="3784600" cy="3784600"/>
            <a:chOff x="10579100" y="1536700"/>
            <a:chExt cx="3784600" cy="3784600"/>
          </a:xfrm>
        </p:grpSpPr>
        <p:sp>
          <p:nvSpPr>
            <p:cNvPr id="42" name="椭圆 41"/>
            <p:cNvSpPr/>
            <p:nvPr/>
          </p:nvSpPr>
          <p:spPr>
            <a:xfrm>
              <a:off x="10579100" y="1536700"/>
              <a:ext cx="3784600" cy="3784600"/>
            </a:xfrm>
            <a:prstGeom prst="ellipse">
              <a:avLst/>
            </a:prstGeom>
            <a:solidFill>
              <a:srgbClr val="5EC2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 rot="10800000">
              <a:off x="10934688" y="3013501"/>
              <a:ext cx="326243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800" dirty="0"/>
                <a:t>整体保相似</a:t>
              </a:r>
            </a:p>
          </p:txBody>
        </p:sp>
      </p:grpSp>
      <p:pic>
        <p:nvPicPr>
          <p:cNvPr id="46" name="图片 45">
            <a:extLst>
              <a:ext uri="{FF2B5EF4-FFF2-40B4-BE49-F238E27FC236}">
                <a16:creationId xmlns:a16="http://schemas.microsoft.com/office/drawing/2014/main" id="{052DDFF4-3D9C-4DFD-801B-DC46BB23DCB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3" y="141653"/>
            <a:ext cx="4611951" cy="18559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E6F0E029-E2D9-4EA1-AA9A-14EC2D8DF74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4" y="2116887"/>
            <a:ext cx="3467100" cy="3905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6523F2B2-C92E-4EA0-AA5B-E26CC405C49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94" y="4264038"/>
            <a:ext cx="4049962" cy="1707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A0FAAD4D-094E-4D74-A8E9-113CC04F6F8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4" y="2659954"/>
            <a:ext cx="5749348" cy="70297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B75C0F71-A443-4F8B-B546-A2A93E567ED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335" y="5971781"/>
            <a:ext cx="5581650" cy="600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37E24F64-BD9A-4B2D-8566-FB38636B414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2" y="3536342"/>
            <a:ext cx="3105150" cy="523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67068108"/>
      </p:ext>
    </p:extLst>
  </p:cSld>
  <p:clrMapOvr>
    <a:masterClrMapping/>
  </p:clrMapOvr>
  <p:transition spd="slow" advTm="5471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decel="1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8400000">
                                          <p:cBhvr>
                                            <p:cTn id="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decel="1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8400000">
                                          <p:cBhvr>
                                            <p:cTn id="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1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7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42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3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fill="hold" nodeType="withEffect" p14:presetBounceEnd="100000">
                                      <p:stCondLst>
                                        <p:cond delay="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5" dur="2010" fill="hold"/>
                                            <p:tgtEl>
                                              <p:spTgt spid="7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2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 p14:presetBounceEnd="5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3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fill="hold" nodeType="withEffect" p14:presetBounceEnd="100000">
                                      <p:stCondLst>
                                        <p:cond delay="24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2" dur="201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 p14:presetBounceEnd="5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3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fill="hold" nodeType="withEffect" p14:presetBounceEnd="100000">
                                      <p:stCondLst>
                                        <p:cond delay="225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7" dur="2010" fill="hold"/>
                                            <p:tgtEl>
                                              <p:spTgt spid="6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 p14:presetBounceEnd="50000">
                                      <p:stCondLst>
                                        <p:cond delay="128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4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fill="hold" nodeType="withEffect" p14:presetBounceEnd="100000">
                                      <p:stCondLst>
                                        <p:cond delay="128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2" dur="201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 p14:presetBounceEnd="5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4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fill="hold" nodeType="withEffect" p14:presetBounceEnd="100000">
                                      <p:stCondLst>
                                        <p:cond delay="1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7" dur="201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 p14:presetBounceEnd="50000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5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fill="hold" nodeType="withEffect" p14:presetBounceEnd="100000">
                                      <p:stCondLst>
                                        <p:cond delay="138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52" dur="2010" fill="hold"/>
                                            <p:tgtEl>
                                              <p:spTgt spid="61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5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fill="hold" nodeType="withEffect" p14:presetBounceEnd="100000">
                                      <p:stCondLst>
                                        <p:cond delay="16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57" dur="201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 p14:presetBounceEnd="5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6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fill="hold" nodeType="withEffect" p14:presetBounceEnd="100000">
                                      <p:stCondLst>
                                        <p:cond delay="1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62" dur="201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6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fill="hold" nodeType="withEffect" p14:presetBounceEnd="100000">
                                      <p:stCondLst>
                                        <p:cond delay="10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67" dur="201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nodeType="withEffect" p14:presetBounceEnd="5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fill="hold" nodeType="withEffect" p14:presetBounceEnd="100000">
                                      <p:stCondLst>
                                        <p:cond delay="1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72" dur="201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10" presetClass="entr" presetSubtype="0" fill="hold" nodeType="withEffect" p14:presetBounceEnd="50000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6" presetClass="emph" presetSubtype="0" fill="hold" nodeType="withEffect" p14:presetBounceEnd="100000">
                                      <p:stCondLst>
                                        <p:cond delay="105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77" dur="201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nodeType="withEffect" p14:presetBounceEnd="50000">
                                      <p:stCondLst>
                                        <p:cond delay="119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8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fill="hold" nodeType="withEffect" p14:presetBounceEnd="100000">
                                      <p:stCondLst>
                                        <p:cond delay="119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82" dur="201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nodeType="withEffect" p14:presetBounceEnd="50000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8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6" presetClass="emph" presetSubtype="0" fill="hold" nodeType="withEffect" p14:presetBounceEnd="100000">
                                      <p:stCondLst>
                                        <p:cond delay="19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87" dur="201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8" presetID="10" presetClass="entr" presetSubtype="0" fill="hold" nodeType="withEffect" p14:presetBounceEnd="50000">
                                      <p:stCondLst>
                                        <p:cond delay="128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9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fill="hold" nodeType="withEffect" p14:presetBounceEnd="100000">
                                      <p:stCondLst>
                                        <p:cond delay="128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92" dur="201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9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fill="hold" nodeType="withEffect" p14:presetBounceEnd="100000">
                                      <p:stCondLst>
                                        <p:cond delay="18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97" dur="201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8" presetID="10" presetClass="entr" presetSubtype="0" fill="hold" nodeType="withEffect" p14:presetBounceEnd="50000">
                                      <p:stCondLst>
                                        <p:cond delay="122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0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fill="hold" nodeType="withEffect" p14:presetBounceEnd="100000">
                                      <p:stCondLst>
                                        <p:cond delay="122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02" dur="201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nodeType="withEffect" p14:presetBounceEnd="50000">
                                      <p:stCondLst>
                                        <p:cond delay="119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0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6" presetClass="emph" presetSubtype="0" fill="hold" nodeType="withEffect" p14:presetBounceEnd="100000">
                                      <p:stCondLst>
                                        <p:cond delay="119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07" dur="201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8" presetID="10" presetClass="entr" presetSubtype="0" fill="hold" nodeType="withEffect" p14:presetBounceEnd="50000">
                                      <p:stCondLst>
                                        <p:cond delay="117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1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6" presetClass="emph" presetSubtype="0" fill="hold" nodeType="withEffect" p14:presetBounceEnd="100000">
                                      <p:stCondLst>
                                        <p:cond delay="117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12" dur="2010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3" presetID="10" presetClass="entr" presetSubtype="0" fill="hold" nodeType="withEffect" p14:presetBounceEnd="5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1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fill="hold" nodeType="withEffect" p14:presetBounceEnd="100000">
                                      <p:stCondLst>
                                        <p:cond delay="1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17" dur="201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10" presetClass="entr" presetSubtype="0" fill="hold" nodeType="withEffect" p14:presetBounceEnd="50000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2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6" presetClass="emph" presetSubtype="0" fill="hold" nodeType="withEffect" p14:presetBounceEnd="100000">
                                      <p:stCondLst>
                                        <p:cond delay="115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22" dur="201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3" presetID="10" presetClass="entr" presetSubtype="0" fill="hold" nodeType="withEffect" p14:presetBounceEnd="50000">
                                      <p:stCondLst>
                                        <p:cond delay="113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2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6" presetClass="emph" presetSubtype="0" fill="hold" nodeType="withEffect" p14:presetBounceEnd="100000">
                                      <p:stCondLst>
                                        <p:cond delay="113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27" dur="201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8" presetID="10" presetClass="entr" presetSubtype="0" fill="hold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3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6" presetClass="emph" presetSubtype="0" fill="hold" nodeType="withEffect" p14:presetBounceEnd="100000">
                                      <p:stCondLst>
                                        <p:cond delay="1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32" dur="201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3" presetID="10" presetClass="entr" presetSubtype="0" fill="hold" nodeType="withEffect" p14:presetBounceEnd="50000">
                                      <p:stCondLst>
                                        <p:cond delay="131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3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fill="hold" nodeType="withEffect" p14:presetBounceEnd="100000">
                                      <p:stCondLst>
                                        <p:cond delay="131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37" dur="201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10" presetClass="entr" presetSubtype="0" fill="hold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4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6" presetClass="emph" presetSubtype="0" fill="hold" nodeType="withEffect" p14:presetBounceEnd="100000">
                                      <p:stCondLst>
                                        <p:cond delay="16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42" dur="2010" fill="hold"/>
                                            <p:tgtEl>
                                              <p:spTgt spid="6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3" presetID="10" presetClass="entr" presetSubtype="0" fill="hold" nodeType="withEffect" p14:presetBounceEnd="50000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4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6" presetID="6" presetClass="emph" presetSubtype="0" fill="hold" nodeType="withEffect" p14:presetBounceEnd="100000">
                                      <p:stCondLst>
                                        <p:cond delay="115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47" dur="201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8" presetID="10" presetClass="entr" presetSubtype="0" fill="hold" nodeType="withEffect" p14:presetBounceEnd="50000">
                                      <p:stCondLst>
                                        <p:cond delay="114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5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6" presetClass="emph" presetSubtype="0" fill="hold" nodeType="withEffect" p14:presetBounceEnd="100000">
                                      <p:stCondLst>
                                        <p:cond delay="114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52" dur="201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3" presetID="10" presetClass="entr" presetSubtype="0" fill="hold" nodeType="withEffect" p14:presetBounceEnd="5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5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6" presetClass="emph" presetSubtype="0" fill="hold" nodeType="withEffect" p14:presetBounceEnd="100000">
                                      <p:stCondLst>
                                        <p:cond delay="125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57" dur="201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8" presetID="10" presetClass="entr" presetSubtype="0" fill="hold" nodeType="withEffect" p14:presetBounceEnd="50000">
                                      <p:stCondLst>
                                        <p:cond delay="121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6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1" presetID="6" presetClass="emph" presetSubtype="0" fill="hold" nodeType="withEffect" p14:presetBounceEnd="100000">
                                      <p:stCondLst>
                                        <p:cond delay="121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62" dur="201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3" presetID="10" presetClass="entr" presetSubtype="0" fill="hold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6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6" presetClass="emph" presetSubtype="0" fill="hold" nodeType="withEffect" p14:presetBounceEnd="100000">
                                      <p:stCondLst>
                                        <p:cond delay="10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67" dur="201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8" presetID="10" presetClass="entr" presetSubtype="0" fill="hold" nodeType="withEffect" p14:presetBounceEnd="50000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7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fill="hold" nodeType="withEffect" p14:presetBounceEnd="100000">
                                      <p:stCondLst>
                                        <p:cond delay="105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72" dur="201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10" presetClass="entr" presetSubtype="0" fill="hold" nodeType="withEffect" p14:presetBounceEnd="5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7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6" presetID="6" presetClass="emph" presetSubtype="0" fill="hold" nodeType="withEffect" p14:presetBounceEnd="100000">
                                      <p:stCondLst>
                                        <p:cond delay="1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77" dur="201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1" grpId="0"/>
          <p:bldP spid="7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decel="1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8400000">
                                          <p:cBhvr>
                                            <p:cTn id="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decel="1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8400000">
                                          <p:cBhvr>
                                            <p:cTn id="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1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7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42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23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2010" fill="hold"/>
                                            <p:tgtEl>
                                              <p:spTgt spid="7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2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3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201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3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2010" fill="hold"/>
                                            <p:tgtEl>
                                              <p:spTgt spid="6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128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4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fill="hold" nodeType="withEffect">
                                      <p:stCondLst>
                                        <p:cond delay="128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201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4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201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5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fill="hold" nodeType="withEffect">
                                      <p:stCondLst>
                                        <p:cond delay="1380"/>
                                      </p:stCondLst>
                                      <p:childTnLst>
                                        <p:animScale>
                                          <p:cBhvr>
                                            <p:cTn id="52" dur="2010" fill="hold"/>
                                            <p:tgtEl>
                                              <p:spTgt spid="61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5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201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6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201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6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201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201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10" presetClass="entr" presetSubtype="0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6" presetClass="emph" presetSubtype="0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animScale>
                                          <p:cBhvr>
                                            <p:cTn id="77" dur="201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nodeType="withEffect">
                                      <p:stCondLst>
                                        <p:cond delay="119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8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fill="hold" nodeType="withEffect">
                                      <p:stCondLst>
                                        <p:cond delay="119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201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8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6" presetClass="emph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87" dur="201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8" presetID="10" presetClass="entr" presetSubtype="0" fill="hold" nodeType="withEffect">
                                      <p:stCondLst>
                                        <p:cond delay="128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9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fill="hold" nodeType="withEffect">
                                      <p:stCondLst>
                                        <p:cond delay="1280"/>
                                      </p:stCondLst>
                                      <p:childTnLst>
                                        <p:animScale>
                                          <p:cBhvr>
                                            <p:cTn id="92" dur="201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9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201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8" presetID="10" presetClass="entr" presetSubtype="0" fill="hold" nodeType="withEffect">
                                      <p:stCondLst>
                                        <p:cond delay="122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0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fill="hold" nodeType="withEffect">
                                      <p:stCondLst>
                                        <p:cond delay="122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201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nodeType="withEffect">
                                      <p:stCondLst>
                                        <p:cond delay="119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0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6" presetClass="emph" presetSubtype="0" fill="hold" nodeType="withEffect">
                                      <p:stCondLst>
                                        <p:cond delay="1190"/>
                                      </p:stCondLst>
                                      <p:childTnLst>
                                        <p:animScale>
                                          <p:cBhvr>
                                            <p:cTn id="107" dur="201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8" presetID="10" presetClass="entr" presetSubtype="0" fill="hold" nodeType="withEffect">
                                      <p:stCondLst>
                                        <p:cond delay="117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1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6" presetClass="emph" presetSubtype="0" fill="hold" nodeType="withEffect">
                                      <p:stCondLst>
                                        <p:cond delay="1170"/>
                                      </p:stCondLst>
                                      <p:childTnLst>
                                        <p:animScale>
                                          <p:cBhvr>
                                            <p:cTn id="112" dur="2010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3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1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17" dur="201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10" presetClass="entr" presetSubtype="0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2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6" presetClass="emph" presetSubtype="0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animScale>
                                          <p:cBhvr>
                                            <p:cTn id="122" dur="201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3" presetID="10" presetClass="entr" presetSubtype="0" fill="hold" nodeType="withEffect">
                                      <p:stCondLst>
                                        <p:cond delay="113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2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6" presetClass="emph" presetSubtype="0" fill="hold" nodeType="withEffect">
                                      <p:stCondLst>
                                        <p:cond delay="1130"/>
                                      </p:stCondLst>
                                      <p:childTnLst>
                                        <p:animScale>
                                          <p:cBhvr>
                                            <p:cTn id="127" dur="201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8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3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6" presetClass="emph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132" dur="201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3" presetID="10" presetClass="entr" presetSubtype="0" fill="hold" nodeType="withEffect">
                                      <p:stCondLst>
                                        <p:cond delay="131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3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fill="hold" nodeType="withEffect">
                                      <p:stCondLst>
                                        <p:cond delay="131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201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10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4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6" presetClass="emph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142" dur="2010" fill="hold"/>
                                            <p:tgtEl>
                                              <p:spTgt spid="6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3" presetID="10" presetClass="entr" presetSubtype="0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4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6" presetID="6" presetClass="emph" presetSubtype="0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animScale>
                                          <p:cBhvr>
                                            <p:cTn id="147" dur="201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8" presetID="10" presetClass="entr" presetSubtype="0" fill="hold" nodeType="withEffect">
                                      <p:stCondLst>
                                        <p:cond delay="114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5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6" presetClass="emph" presetSubtype="0" fill="hold" nodeType="withEffect">
                                      <p:stCondLst>
                                        <p:cond delay="1140"/>
                                      </p:stCondLst>
                                      <p:childTnLst>
                                        <p:animScale>
                                          <p:cBhvr>
                                            <p:cTn id="152" dur="201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3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5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6" presetClass="emph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157" dur="201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8" presetID="10" presetClass="entr" presetSubtype="0" fill="hold" nodeType="withEffect">
                                      <p:stCondLst>
                                        <p:cond delay="121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6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1" presetID="6" presetClass="emph" presetSubtype="0" fill="hold" nodeType="withEffect">
                                      <p:stCondLst>
                                        <p:cond delay="1210"/>
                                      </p:stCondLst>
                                      <p:childTnLst>
                                        <p:animScale>
                                          <p:cBhvr>
                                            <p:cTn id="162" dur="201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3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6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6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167" dur="201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8" presetID="10" presetClass="entr" presetSubtype="0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70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201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75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6" presetID="6" presetClass="emph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77" dur="201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1" grpId="0"/>
          <p:bldP spid="72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形标注 7"/>
          <p:cNvSpPr/>
          <p:nvPr/>
        </p:nvSpPr>
        <p:spPr>
          <a:xfrm rot="535881">
            <a:off x="203524" y="1304855"/>
            <a:ext cx="5143145" cy="2052020"/>
          </a:xfrm>
          <a:prstGeom prst="wedgeEllipseCallout">
            <a:avLst>
              <a:gd name="adj1" fmla="val 60697"/>
              <a:gd name="adj2" fmla="val 14320"/>
            </a:avLst>
          </a:prstGeom>
          <a:solidFill>
            <a:srgbClr val="2B6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 rot="412525">
            <a:off x="790730" y="1789656"/>
            <a:ext cx="41679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可能会得到形状与原来三角形相似但大小很不同的“中间状态三角形”，与原三角形相差较大，不够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rigid</a:t>
            </a:r>
          </a:p>
        </p:txBody>
      </p:sp>
      <p:sp>
        <p:nvSpPr>
          <p:cNvPr id="47" name="椭圆形标注 7">
            <a:extLst>
              <a:ext uri="{FF2B5EF4-FFF2-40B4-BE49-F238E27FC236}">
                <a16:creationId xmlns:a16="http://schemas.microsoft.com/office/drawing/2014/main" id="{3E72D342-A5CB-4110-A6C1-0D98534EB685}"/>
              </a:ext>
            </a:extLst>
          </p:cNvPr>
          <p:cNvSpPr/>
          <p:nvPr/>
        </p:nvSpPr>
        <p:spPr>
          <a:xfrm rot="10402485">
            <a:off x="6436595" y="2343259"/>
            <a:ext cx="5143145" cy="2052020"/>
          </a:xfrm>
          <a:prstGeom prst="wedgeEllipseCallout">
            <a:avLst>
              <a:gd name="adj1" fmla="val 60697"/>
              <a:gd name="adj2" fmla="val 14320"/>
            </a:avLst>
          </a:prstGeom>
          <a:solidFill>
            <a:srgbClr val="2B6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28DDB42-D168-4C7F-9BB2-A512F96B8E05}"/>
              </a:ext>
            </a:extLst>
          </p:cNvPr>
          <p:cNvSpPr txBox="1"/>
          <p:nvPr/>
        </p:nvSpPr>
        <p:spPr>
          <a:xfrm rot="20972280">
            <a:off x="6803698" y="2907604"/>
            <a:ext cx="48335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行大小调整， 新三角形</a:t>
            </a:r>
            <a:r>
              <a:rPr lang="en-US" altLang="zh-CN" dirty="0"/>
              <a:t>fitted </a:t>
            </a:r>
            <a:r>
              <a:rPr lang="zh-CN" altLang="en-US" dirty="0"/>
              <a:t>的坐标由下面公式确定，其中</a:t>
            </a:r>
            <a:r>
              <a:rPr lang="en-US" altLang="zh-CN" dirty="0"/>
              <a:t>x01 </a:t>
            </a:r>
            <a:r>
              <a:rPr lang="zh-CN" altLang="en-US" dirty="0"/>
              <a:t>，</a:t>
            </a:r>
            <a:r>
              <a:rPr lang="en-US" altLang="zh-CN" dirty="0"/>
              <a:t>y01 </a:t>
            </a:r>
            <a:r>
              <a:rPr lang="zh-CN" altLang="en-US" dirty="0"/>
              <a:t>是已知量，所以最终差异值的方程中只有变量</a:t>
            </a:r>
            <a:r>
              <a:rPr lang="en-US" altLang="zh-CN" dirty="0"/>
              <a:t>W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51A880-BC31-4171-B30C-088161121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609292"/>
            <a:ext cx="5724524" cy="6153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2B9881-AF94-446E-B744-D455A1E3E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738604"/>
            <a:ext cx="5724525" cy="447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84605357"/>
      </p:ext>
    </p:extLst>
  </p:cSld>
  <p:clrMapOvr>
    <a:masterClrMapping/>
  </p:clrMapOvr>
  <p:transition spd="slow" advTm="1113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1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grpId="1" nodeType="withEffect" p14:presetBounceEnd="100000">
                                      <p:stCondLst>
                                        <p:cond delay="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9" dur="10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grpId="1" nodeType="withEffect" p14:presetBounceEnd="100000">
                                      <p:stCondLst>
                                        <p:cond delay="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4" dur="100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2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7" dur="1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fill="hold" grpId="1" nodeType="withEffect" p14:presetBounceEnd="100000">
                                      <p:stCondLst>
                                        <p:cond delay="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9" dur="100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8" grpId="1" animBg="1"/>
          <p:bldP spid="34" grpId="0"/>
          <p:bldP spid="34" grpId="1"/>
          <p:bldP spid="47" grpId="0" animBg="1"/>
          <p:bldP spid="47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1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10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12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00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2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7" dur="1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00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8" grpId="1" animBg="1"/>
          <p:bldP spid="34" grpId="0"/>
          <p:bldP spid="34" grpId="1"/>
          <p:bldP spid="47" grpId="0" animBg="1"/>
          <p:bldP spid="47" grpId="1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3206" y="341194"/>
            <a:ext cx="30620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结束了？</a:t>
            </a:r>
            <a:r>
              <a:rPr lang="en-US" altLang="zh-CN" sz="4000" dirty="0"/>
              <a:t>NO</a:t>
            </a:r>
            <a:endParaRPr lang="zh-CN" altLang="en-US" sz="4000" dirty="0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4406812" y="2288722"/>
            <a:ext cx="3263987" cy="3681653"/>
          </a:xfrm>
          <a:custGeom>
            <a:avLst/>
            <a:gdLst>
              <a:gd name="T0" fmla="*/ 311 w 622"/>
              <a:gd name="T1" fmla="*/ 702 h 702"/>
              <a:gd name="T2" fmla="*/ 91 w 622"/>
              <a:gd name="T3" fmla="*/ 512 h 702"/>
              <a:gd name="T4" fmla="*/ 0 w 622"/>
              <a:gd name="T5" fmla="*/ 159 h 702"/>
              <a:gd name="T6" fmla="*/ 7 w 622"/>
              <a:gd name="T7" fmla="*/ 29 h 702"/>
              <a:gd name="T8" fmla="*/ 146 w 622"/>
              <a:gd name="T9" fmla="*/ 84 h 702"/>
              <a:gd name="T10" fmla="*/ 312 w 622"/>
              <a:gd name="T11" fmla="*/ 0 h 702"/>
              <a:gd name="T12" fmla="*/ 477 w 622"/>
              <a:gd name="T13" fmla="*/ 84 h 702"/>
              <a:gd name="T14" fmla="*/ 616 w 622"/>
              <a:gd name="T15" fmla="*/ 29 h 702"/>
              <a:gd name="T16" fmla="*/ 622 w 622"/>
              <a:gd name="T17" fmla="*/ 159 h 702"/>
              <a:gd name="T18" fmla="*/ 532 w 622"/>
              <a:gd name="T19" fmla="*/ 512 h 702"/>
              <a:gd name="T20" fmla="*/ 311 w 622"/>
              <a:gd name="T21" fmla="*/ 702 h 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22" h="702">
                <a:moveTo>
                  <a:pt x="311" y="702"/>
                </a:moveTo>
                <a:cubicBezTo>
                  <a:pt x="225" y="675"/>
                  <a:pt x="147" y="607"/>
                  <a:pt x="91" y="512"/>
                </a:cubicBezTo>
                <a:cubicBezTo>
                  <a:pt x="33" y="412"/>
                  <a:pt x="0" y="287"/>
                  <a:pt x="0" y="159"/>
                </a:cubicBezTo>
                <a:cubicBezTo>
                  <a:pt x="0" y="123"/>
                  <a:pt x="3" y="71"/>
                  <a:pt x="7" y="29"/>
                </a:cubicBezTo>
                <a:cubicBezTo>
                  <a:pt x="44" y="64"/>
                  <a:pt x="94" y="84"/>
                  <a:pt x="146" y="84"/>
                </a:cubicBezTo>
                <a:cubicBezTo>
                  <a:pt x="212" y="84"/>
                  <a:pt x="273" y="52"/>
                  <a:pt x="312" y="0"/>
                </a:cubicBezTo>
                <a:cubicBezTo>
                  <a:pt x="350" y="52"/>
                  <a:pt x="412" y="84"/>
                  <a:pt x="477" y="84"/>
                </a:cubicBezTo>
                <a:cubicBezTo>
                  <a:pt x="529" y="84"/>
                  <a:pt x="578" y="64"/>
                  <a:pt x="616" y="29"/>
                </a:cubicBezTo>
                <a:cubicBezTo>
                  <a:pt x="620" y="71"/>
                  <a:pt x="622" y="124"/>
                  <a:pt x="622" y="159"/>
                </a:cubicBezTo>
                <a:cubicBezTo>
                  <a:pt x="622" y="287"/>
                  <a:pt x="590" y="412"/>
                  <a:pt x="532" y="512"/>
                </a:cubicBezTo>
                <a:cubicBezTo>
                  <a:pt x="475" y="607"/>
                  <a:pt x="397" y="675"/>
                  <a:pt x="311" y="702"/>
                </a:cubicBezTo>
                <a:close/>
              </a:path>
            </a:pathLst>
          </a:custGeom>
          <a:solidFill>
            <a:srgbClr val="F1C84C"/>
          </a:solidFill>
          <a:ln w="38100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4019463" y="4916948"/>
            <a:ext cx="1206500" cy="1483852"/>
          </a:xfrm>
          <a:prstGeom prst="line">
            <a:avLst/>
          </a:prstGeom>
          <a:ln>
            <a:solidFill>
              <a:srgbClr val="5EC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 flipV="1">
            <a:off x="4438563" y="4432300"/>
            <a:ext cx="762000" cy="484648"/>
          </a:xfrm>
          <a:prstGeom prst="straightConnector1">
            <a:avLst/>
          </a:prstGeom>
          <a:ln>
            <a:solidFill>
              <a:srgbClr val="5EC2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6680200" y="5168900"/>
            <a:ext cx="457200" cy="1231900"/>
          </a:xfrm>
          <a:prstGeom prst="line">
            <a:avLst/>
          </a:prstGeom>
          <a:ln>
            <a:solidFill>
              <a:srgbClr val="5EC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6680200" y="5016500"/>
            <a:ext cx="990599" cy="152400"/>
          </a:xfrm>
          <a:prstGeom prst="straightConnector1">
            <a:avLst/>
          </a:prstGeom>
          <a:ln>
            <a:solidFill>
              <a:srgbClr val="5EC2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 flipV="1">
            <a:off x="7378700" y="3606800"/>
            <a:ext cx="914400" cy="685800"/>
          </a:xfrm>
          <a:prstGeom prst="line">
            <a:avLst/>
          </a:prstGeom>
          <a:ln>
            <a:solidFill>
              <a:srgbClr val="5EC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7366000" y="2453789"/>
            <a:ext cx="927100" cy="1165711"/>
          </a:xfrm>
          <a:prstGeom prst="straightConnector1">
            <a:avLst/>
          </a:prstGeom>
          <a:ln>
            <a:solidFill>
              <a:srgbClr val="5EC2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[动画大师]_Group 111"/>
          <p:cNvGrpSpPr/>
          <p:nvPr/>
        </p:nvGrpSpPr>
        <p:grpSpPr>
          <a:xfrm>
            <a:off x="7201919" y="3423620"/>
            <a:ext cx="372362" cy="381700"/>
            <a:chOff x="5770236" y="3133724"/>
            <a:chExt cx="372362" cy="381700"/>
          </a:xfrm>
        </p:grpSpPr>
        <p:grpSp>
          <p:nvGrpSpPr>
            <p:cNvPr id="46" name="[动画大师]_Group 90"/>
            <p:cNvGrpSpPr/>
            <p:nvPr/>
          </p:nvGrpSpPr>
          <p:grpSpPr>
            <a:xfrm>
              <a:off x="5956417" y="3133724"/>
              <a:ext cx="0" cy="381700"/>
              <a:chOff x="5956417" y="3133248"/>
              <a:chExt cx="0" cy="381700"/>
            </a:xfrm>
          </p:grpSpPr>
          <p:cxnSp>
            <p:nvCxnSpPr>
              <p:cNvPr id="65" name="[动画大师]_Straight Connector 122"/>
              <p:cNvCxnSpPr/>
              <p:nvPr/>
            </p:nvCxnSpPr>
            <p:spPr>
              <a:xfrm rot="16200000">
                <a:off x="5860992" y="3419523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[动画大师]_Straight Connector 123"/>
              <p:cNvCxnSpPr/>
              <p:nvPr/>
            </p:nvCxnSpPr>
            <p:spPr>
              <a:xfrm rot="16200000">
                <a:off x="5860992" y="3228673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52"/>
            <p:cNvGrpSpPr/>
            <p:nvPr/>
          </p:nvGrpSpPr>
          <p:grpSpPr>
            <a:xfrm>
              <a:off x="5770236" y="3295086"/>
              <a:ext cx="372362" cy="58976"/>
              <a:chOff x="5770236" y="3294610"/>
              <a:chExt cx="372362" cy="58976"/>
            </a:xfrm>
          </p:grpSpPr>
          <p:cxnSp>
            <p:nvCxnSpPr>
              <p:cNvPr id="63" name="直接连接符 62"/>
              <p:cNvCxnSpPr/>
              <p:nvPr/>
            </p:nvCxnSpPr>
            <p:spPr>
              <a:xfrm rot="20520000">
                <a:off x="5770236" y="3353586"/>
                <a:ext cx="190851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[动画大师]_Straight Connector 126"/>
              <p:cNvCxnSpPr/>
              <p:nvPr/>
            </p:nvCxnSpPr>
            <p:spPr>
              <a:xfrm rot="20520000">
                <a:off x="5951747" y="3294610"/>
                <a:ext cx="190851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组合 53"/>
            <p:cNvGrpSpPr/>
            <p:nvPr/>
          </p:nvGrpSpPr>
          <p:grpSpPr>
            <a:xfrm>
              <a:off x="5900328" y="3151949"/>
              <a:ext cx="112178" cy="345250"/>
              <a:chOff x="5900328" y="3151473"/>
              <a:chExt cx="112178" cy="345250"/>
            </a:xfrm>
          </p:grpSpPr>
          <p:cxnSp>
            <p:nvCxnSpPr>
              <p:cNvPr id="61" name="[动画大师]_Straight Connector 128"/>
              <p:cNvCxnSpPr/>
              <p:nvPr/>
            </p:nvCxnSpPr>
            <p:spPr>
              <a:xfrm rot="3240000">
                <a:off x="5804903" y="3246898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[动画大师]_Straight Connector 129"/>
              <p:cNvCxnSpPr/>
              <p:nvPr/>
            </p:nvCxnSpPr>
            <p:spPr>
              <a:xfrm rot="3240000">
                <a:off x="5917081" y="3401298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组合 54"/>
            <p:cNvGrpSpPr/>
            <p:nvPr/>
          </p:nvGrpSpPr>
          <p:grpSpPr>
            <a:xfrm>
              <a:off x="5900328" y="3151949"/>
              <a:ext cx="112178" cy="345250"/>
              <a:chOff x="5900328" y="3151473"/>
              <a:chExt cx="112178" cy="345250"/>
            </a:xfrm>
          </p:grpSpPr>
          <p:cxnSp>
            <p:nvCxnSpPr>
              <p:cNvPr id="59" name="[动画大师]_Straight Connector 131"/>
              <p:cNvCxnSpPr/>
              <p:nvPr/>
            </p:nvCxnSpPr>
            <p:spPr>
              <a:xfrm rot="7560000">
                <a:off x="5917081" y="3246898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[动画大师]_Straight Connector 132"/>
              <p:cNvCxnSpPr/>
              <p:nvPr/>
            </p:nvCxnSpPr>
            <p:spPr>
              <a:xfrm rot="7560000">
                <a:off x="5804903" y="3401298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组合 55"/>
            <p:cNvGrpSpPr/>
            <p:nvPr/>
          </p:nvGrpSpPr>
          <p:grpSpPr>
            <a:xfrm>
              <a:off x="5770236" y="3295086"/>
              <a:ext cx="372362" cy="58976"/>
              <a:chOff x="5770236" y="3294610"/>
              <a:chExt cx="372362" cy="58976"/>
            </a:xfrm>
          </p:grpSpPr>
          <p:cxnSp>
            <p:nvCxnSpPr>
              <p:cNvPr id="57" name="[动画大师]_Straight Connector 137"/>
              <p:cNvCxnSpPr/>
              <p:nvPr/>
            </p:nvCxnSpPr>
            <p:spPr>
              <a:xfrm rot="11880000">
                <a:off x="5951747" y="3353586"/>
                <a:ext cx="190851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 rot="11880000">
                <a:off x="5770236" y="3294610"/>
                <a:ext cx="190851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[动画大师]_Group 111"/>
          <p:cNvGrpSpPr/>
          <p:nvPr/>
        </p:nvGrpSpPr>
        <p:grpSpPr>
          <a:xfrm>
            <a:off x="6503192" y="4975648"/>
            <a:ext cx="372362" cy="381700"/>
            <a:chOff x="5770236" y="3133724"/>
            <a:chExt cx="372362" cy="381700"/>
          </a:xfrm>
        </p:grpSpPr>
        <p:grpSp>
          <p:nvGrpSpPr>
            <p:cNvPr id="68" name="[动画大师]_Group 90"/>
            <p:cNvGrpSpPr/>
            <p:nvPr/>
          </p:nvGrpSpPr>
          <p:grpSpPr>
            <a:xfrm>
              <a:off x="5956417" y="3133724"/>
              <a:ext cx="0" cy="381700"/>
              <a:chOff x="5956417" y="3133248"/>
              <a:chExt cx="0" cy="381700"/>
            </a:xfrm>
          </p:grpSpPr>
          <p:cxnSp>
            <p:nvCxnSpPr>
              <p:cNvPr id="81" name="[动画大师]_Straight Connector 122"/>
              <p:cNvCxnSpPr/>
              <p:nvPr/>
            </p:nvCxnSpPr>
            <p:spPr>
              <a:xfrm rot="16200000">
                <a:off x="5860992" y="3419523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[动画大师]_Straight Connector 123"/>
              <p:cNvCxnSpPr/>
              <p:nvPr/>
            </p:nvCxnSpPr>
            <p:spPr>
              <a:xfrm rot="16200000">
                <a:off x="5860992" y="3228673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组合 68"/>
            <p:cNvGrpSpPr/>
            <p:nvPr/>
          </p:nvGrpSpPr>
          <p:grpSpPr>
            <a:xfrm>
              <a:off x="5770236" y="3295086"/>
              <a:ext cx="372362" cy="58976"/>
              <a:chOff x="5770236" y="3294610"/>
              <a:chExt cx="372362" cy="58976"/>
            </a:xfrm>
          </p:grpSpPr>
          <p:cxnSp>
            <p:nvCxnSpPr>
              <p:cNvPr id="79" name="直接连接符 78"/>
              <p:cNvCxnSpPr/>
              <p:nvPr/>
            </p:nvCxnSpPr>
            <p:spPr>
              <a:xfrm rot="20520000">
                <a:off x="5770236" y="3353586"/>
                <a:ext cx="190851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[动画大师]_Straight Connector 126"/>
              <p:cNvCxnSpPr/>
              <p:nvPr/>
            </p:nvCxnSpPr>
            <p:spPr>
              <a:xfrm rot="20520000">
                <a:off x="5951747" y="3294610"/>
                <a:ext cx="190851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组合 69"/>
            <p:cNvGrpSpPr/>
            <p:nvPr/>
          </p:nvGrpSpPr>
          <p:grpSpPr>
            <a:xfrm>
              <a:off x="5900328" y="3151949"/>
              <a:ext cx="112178" cy="345250"/>
              <a:chOff x="5900328" y="3151473"/>
              <a:chExt cx="112178" cy="345250"/>
            </a:xfrm>
          </p:grpSpPr>
          <p:cxnSp>
            <p:nvCxnSpPr>
              <p:cNvPr id="77" name="[动画大师]_Straight Connector 128"/>
              <p:cNvCxnSpPr/>
              <p:nvPr/>
            </p:nvCxnSpPr>
            <p:spPr>
              <a:xfrm rot="3240000">
                <a:off x="5804903" y="3246898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[动画大师]_Straight Connector 129"/>
              <p:cNvCxnSpPr/>
              <p:nvPr/>
            </p:nvCxnSpPr>
            <p:spPr>
              <a:xfrm rot="3240000">
                <a:off x="5917081" y="3401298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/>
            <p:cNvGrpSpPr/>
            <p:nvPr/>
          </p:nvGrpSpPr>
          <p:grpSpPr>
            <a:xfrm>
              <a:off x="5900328" y="3151949"/>
              <a:ext cx="112178" cy="345250"/>
              <a:chOff x="5900328" y="3151473"/>
              <a:chExt cx="112178" cy="345250"/>
            </a:xfrm>
          </p:grpSpPr>
          <p:cxnSp>
            <p:nvCxnSpPr>
              <p:cNvPr id="75" name="[动画大师]_Straight Connector 131"/>
              <p:cNvCxnSpPr/>
              <p:nvPr/>
            </p:nvCxnSpPr>
            <p:spPr>
              <a:xfrm rot="7560000">
                <a:off x="5917081" y="3246898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[动画大师]_Straight Connector 132"/>
              <p:cNvCxnSpPr/>
              <p:nvPr/>
            </p:nvCxnSpPr>
            <p:spPr>
              <a:xfrm rot="7560000">
                <a:off x="5804903" y="3401298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组合 71"/>
            <p:cNvGrpSpPr/>
            <p:nvPr/>
          </p:nvGrpSpPr>
          <p:grpSpPr>
            <a:xfrm>
              <a:off x="5770236" y="3295086"/>
              <a:ext cx="372362" cy="58976"/>
              <a:chOff x="5770236" y="3294610"/>
              <a:chExt cx="372362" cy="58976"/>
            </a:xfrm>
          </p:grpSpPr>
          <p:cxnSp>
            <p:nvCxnSpPr>
              <p:cNvPr id="73" name="[动画大师]_Straight Connector 137"/>
              <p:cNvCxnSpPr/>
              <p:nvPr/>
            </p:nvCxnSpPr>
            <p:spPr>
              <a:xfrm rot="11880000">
                <a:off x="5951747" y="3353586"/>
                <a:ext cx="190851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 rot="11880000">
                <a:off x="5770236" y="3294610"/>
                <a:ext cx="190851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" name="[动画大师]_Group 111"/>
          <p:cNvGrpSpPr/>
          <p:nvPr/>
        </p:nvGrpSpPr>
        <p:grpSpPr>
          <a:xfrm>
            <a:off x="5052666" y="4759432"/>
            <a:ext cx="372362" cy="381700"/>
            <a:chOff x="5770236" y="3133724"/>
            <a:chExt cx="372362" cy="381700"/>
          </a:xfrm>
        </p:grpSpPr>
        <p:grpSp>
          <p:nvGrpSpPr>
            <p:cNvPr id="84" name="[动画大师]_Group 90"/>
            <p:cNvGrpSpPr/>
            <p:nvPr/>
          </p:nvGrpSpPr>
          <p:grpSpPr>
            <a:xfrm>
              <a:off x="5956417" y="3133724"/>
              <a:ext cx="0" cy="381700"/>
              <a:chOff x="5956417" y="3133248"/>
              <a:chExt cx="0" cy="381700"/>
            </a:xfrm>
          </p:grpSpPr>
          <p:cxnSp>
            <p:nvCxnSpPr>
              <p:cNvPr id="97" name="[动画大师]_Straight Connector 122"/>
              <p:cNvCxnSpPr/>
              <p:nvPr/>
            </p:nvCxnSpPr>
            <p:spPr>
              <a:xfrm rot="16200000">
                <a:off x="5860992" y="3419523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[动画大师]_Straight Connector 123"/>
              <p:cNvCxnSpPr/>
              <p:nvPr/>
            </p:nvCxnSpPr>
            <p:spPr>
              <a:xfrm rot="16200000">
                <a:off x="5860992" y="3228673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组合 84"/>
            <p:cNvGrpSpPr/>
            <p:nvPr/>
          </p:nvGrpSpPr>
          <p:grpSpPr>
            <a:xfrm>
              <a:off x="5770236" y="3295086"/>
              <a:ext cx="372362" cy="58976"/>
              <a:chOff x="5770236" y="3294610"/>
              <a:chExt cx="372362" cy="58976"/>
            </a:xfrm>
          </p:grpSpPr>
          <p:cxnSp>
            <p:nvCxnSpPr>
              <p:cNvPr id="95" name="直接连接符 94"/>
              <p:cNvCxnSpPr/>
              <p:nvPr/>
            </p:nvCxnSpPr>
            <p:spPr>
              <a:xfrm rot="20520000">
                <a:off x="5770236" y="3353586"/>
                <a:ext cx="190851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[动画大师]_Straight Connector 126"/>
              <p:cNvCxnSpPr/>
              <p:nvPr/>
            </p:nvCxnSpPr>
            <p:spPr>
              <a:xfrm rot="20520000">
                <a:off x="5951747" y="3294610"/>
                <a:ext cx="190851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组合 85"/>
            <p:cNvGrpSpPr/>
            <p:nvPr/>
          </p:nvGrpSpPr>
          <p:grpSpPr>
            <a:xfrm>
              <a:off x="5900328" y="3151949"/>
              <a:ext cx="112178" cy="345250"/>
              <a:chOff x="5900328" y="3151473"/>
              <a:chExt cx="112178" cy="345250"/>
            </a:xfrm>
          </p:grpSpPr>
          <p:cxnSp>
            <p:nvCxnSpPr>
              <p:cNvPr id="93" name="[动画大师]_Straight Connector 128"/>
              <p:cNvCxnSpPr/>
              <p:nvPr/>
            </p:nvCxnSpPr>
            <p:spPr>
              <a:xfrm rot="3240000">
                <a:off x="5804903" y="3246898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[动画大师]_Straight Connector 129"/>
              <p:cNvCxnSpPr/>
              <p:nvPr/>
            </p:nvCxnSpPr>
            <p:spPr>
              <a:xfrm rot="3240000">
                <a:off x="5917081" y="3401298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/>
            <p:cNvGrpSpPr/>
            <p:nvPr/>
          </p:nvGrpSpPr>
          <p:grpSpPr>
            <a:xfrm>
              <a:off x="5900328" y="3151949"/>
              <a:ext cx="112178" cy="345250"/>
              <a:chOff x="5900328" y="3151473"/>
              <a:chExt cx="112178" cy="345250"/>
            </a:xfrm>
          </p:grpSpPr>
          <p:cxnSp>
            <p:nvCxnSpPr>
              <p:cNvPr id="91" name="[动画大师]_Straight Connector 131"/>
              <p:cNvCxnSpPr/>
              <p:nvPr/>
            </p:nvCxnSpPr>
            <p:spPr>
              <a:xfrm rot="7560000">
                <a:off x="5917081" y="3246898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[动画大师]_Straight Connector 132"/>
              <p:cNvCxnSpPr/>
              <p:nvPr/>
            </p:nvCxnSpPr>
            <p:spPr>
              <a:xfrm rot="7560000">
                <a:off x="5804903" y="3401298"/>
                <a:ext cx="190850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组合 87"/>
            <p:cNvGrpSpPr/>
            <p:nvPr/>
          </p:nvGrpSpPr>
          <p:grpSpPr>
            <a:xfrm>
              <a:off x="5770236" y="3295086"/>
              <a:ext cx="372362" cy="58976"/>
              <a:chOff x="5770236" y="3294610"/>
              <a:chExt cx="372362" cy="58976"/>
            </a:xfrm>
          </p:grpSpPr>
          <p:cxnSp>
            <p:nvCxnSpPr>
              <p:cNvPr id="89" name="[动画大师]_Straight Connector 137"/>
              <p:cNvCxnSpPr/>
              <p:nvPr/>
            </p:nvCxnSpPr>
            <p:spPr>
              <a:xfrm rot="11880000">
                <a:off x="5951747" y="3353586"/>
                <a:ext cx="190851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 rot="11880000">
                <a:off x="5770236" y="3294610"/>
                <a:ext cx="190851" cy="0"/>
              </a:xfrm>
              <a:prstGeom prst="line">
                <a:avLst/>
              </a:prstGeom>
              <a:ln w="19050">
                <a:solidFill>
                  <a:srgbClr val="5EC2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9" name="文本框 98">
            <a:extLst>
              <a:ext uri="{FF2B5EF4-FFF2-40B4-BE49-F238E27FC236}">
                <a16:creationId xmlns:a16="http://schemas.microsoft.com/office/drawing/2014/main" id="{CCF34719-9873-45C5-9A9A-0787A347D0A8}"/>
              </a:ext>
            </a:extLst>
          </p:cNvPr>
          <p:cNvSpPr txBox="1"/>
          <p:nvPr/>
        </p:nvSpPr>
        <p:spPr>
          <a:xfrm>
            <a:off x="4630078" y="2715792"/>
            <a:ext cx="27553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整体连接调整，否则两个邻接三角形的共用边的两个顶点的位置各不一样。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7E98E26-D55C-4732-BA8E-EBCBEFB54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862" y="1622250"/>
            <a:ext cx="5266005" cy="6090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01FBE0A5-4F3D-4277-8A9B-D824FD8F1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654" y="4693182"/>
            <a:ext cx="4385761" cy="5425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8E25B7A6-B644-4893-9BD5-5D394F2B8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67" y="3121201"/>
            <a:ext cx="4105676" cy="14838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3" name="文本框 102">
            <a:extLst>
              <a:ext uri="{FF2B5EF4-FFF2-40B4-BE49-F238E27FC236}">
                <a16:creationId xmlns:a16="http://schemas.microsoft.com/office/drawing/2014/main" id="{069951B8-8DD1-497B-BEBB-8B6442E2FF4E}"/>
              </a:ext>
            </a:extLst>
          </p:cNvPr>
          <p:cNvSpPr txBox="1"/>
          <p:nvPr/>
        </p:nvSpPr>
        <p:spPr>
          <a:xfrm>
            <a:off x="4565564" y="3720723"/>
            <a:ext cx="3263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H是一个表示整个网格模型拓扑连接关系的矩阵，求偏导，求取最小值。重新求解，可得到自由顶点</a:t>
            </a:r>
            <a:r>
              <a:rPr lang="en-US" altLang="zh-CN" dirty="0"/>
              <a:t>u</a:t>
            </a:r>
            <a:r>
              <a:rPr lang="zh-CN" altLang="en-US" dirty="0"/>
              <a:t>的坐标</a:t>
            </a:r>
          </a:p>
        </p:txBody>
      </p:sp>
    </p:spTree>
    <p:extLst>
      <p:ext uri="{BB962C8B-B14F-4D97-AF65-F5344CB8AC3E}">
        <p14:creationId xmlns:p14="http://schemas.microsoft.com/office/powerpoint/2010/main" val="1138197585"/>
      </p:ext>
    </p:extLst>
  </p:cSld>
  <p:clrMapOvr>
    <a:masterClrMapping/>
  </p:clrMapOvr>
  <p:transition spd="slow" advTm="2311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grpId="1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9" dur="2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ntr" presetSubtype="32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14" dur="1" fill="hold">
                                              <p:stCondLst>
                                                <p:cond delay="416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15" dur="83" fill="hold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1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6" presetClass="exit" presetSubtype="32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18" dur="83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19" dur="1" fill="hold">
                                              <p:stCondLst>
                                                <p:cond delay="583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2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4" fill="hold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6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6" presetClass="entr" presetSubtype="32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28" dur="1" fill="hold">
                                              <p:stCondLst>
                                                <p:cond delay="416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29" dur="83" fill="hold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3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6" presetClass="exit" presetSubtype="32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2" dur="83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3" dur="1" fill="hold">
                                              <p:stCondLst>
                                                <p:cond delay="583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3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ntr" presetSubtype="3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42" dur="1" fill="hold">
                                              <p:stCondLst>
                                                <p:cond delay="416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43" dur="83" fill="hold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4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6" presetClass="exit" presetSubtype="3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46" dur="83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47" dur="1" fill="hold">
                                              <p:stCondLst>
                                                <p:cond delay="583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 additive="base" accumulate="none">
                                            <p:cTn id="7" dur="100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2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1000" y="101000"/>
                                          <p:from x="98000" y="9800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" presetClass="entr" presetSubtype="32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14" dur="1" fill="hold">
                                              <p:stCondLst>
                                                <p:cond delay="416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15" dur="83" fill="hold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1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6" presetClass="exit" presetSubtype="32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18" dur="83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19" dur="1" fill="hold">
                                              <p:stCondLst>
                                                <p:cond delay="583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2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4" fill="hold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6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6" presetClass="entr" presetSubtype="32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28" dur="1" fill="hold">
                                              <p:stCondLst>
                                                <p:cond delay="416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29" dur="83" fill="hold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3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6" presetClass="exit" presetSubtype="32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32" dur="83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33" dur="1" fill="hold">
                                              <p:stCondLst>
                                                <p:cond delay="583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3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ntr" presetSubtype="3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 additive="base" accumulate="none">
                                            <p:cTn id="42" dur="1" fill="hold">
                                              <p:stCondLst>
                                                <p:cond delay="416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 additive="base" accumulate="none">
                                            <p:cTn id="43" dur="83" fill="hold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</p:cBhvr>
                                          <p:from x="0" y="0"/>
                                          <p:to x="100000" y="100000"/>
                                        </p:animScale>
                                        <p:set>
                                          <p:cBhvr additive="base" accumulate="none">
                                            <p:cTn id="4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6" presetClass="exit" presetSubtype="3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Effect transition="out" filter="circle(out)">
                                          <p:cBhvr additive="base" accumulate="none">
                                            <p:cTn id="46" dur="83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set>
                                          <p:cBhvr additive="base" accumulate="none">
                                            <p:cTn id="47" dur="1" fill="hold">
                                              <p:stCondLst>
                                                <p:cond delay="583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set>
                                          <p:cBhvr additive="base" accumulate="none">
                                            <p:cTn id="4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</p:bldLst>
      </p:timing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rgbClr val="000000"/>
      </a:dk1>
      <a:lt1>
        <a:srgbClr val="FFFFFF"/>
      </a:lt1>
      <a:dk2>
        <a:srgbClr val="004358"/>
      </a:dk2>
      <a:lt2>
        <a:srgbClr val="E2DFCC"/>
      </a:lt2>
      <a:accent1>
        <a:srgbClr val="006382"/>
      </a:accent1>
      <a:accent2>
        <a:srgbClr val="1F8A70"/>
      </a:accent2>
      <a:accent3>
        <a:srgbClr val="BEDB39"/>
      </a:accent3>
      <a:accent4>
        <a:srgbClr val="FFE11A"/>
      </a:accent4>
      <a:accent5>
        <a:srgbClr val="FD7400"/>
      </a:accent5>
      <a:accent6>
        <a:srgbClr val="977B2D"/>
      </a:accent6>
      <a:hlink>
        <a:srgbClr val="006382"/>
      </a:hlink>
      <a:folHlink>
        <a:srgbClr val="1F8A70"/>
      </a:folHlink>
    </a:clrScheme>
    <a:fontScheme name="自定义 1">
      <a:majorFont>
        <a:latin typeface="Century Gothic"/>
        <a:ea typeface="华文细黑"/>
        <a:cs typeface=""/>
      </a:majorFont>
      <a:minorFont>
        <a:latin typeface="Century Gothic"/>
        <a:ea typeface="华文细黑"/>
        <a:cs typeface="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1585</TotalTime>
  <Words>455</Words>
  <Application>Microsoft Office PowerPoint</Application>
  <PresentationFormat>宽屏</PresentationFormat>
  <Paragraphs>79</Paragraphs>
  <Slides>19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华文细黑</vt:lpstr>
      <vt:lpstr>Century Gothic</vt:lpstr>
      <vt:lpstr>Wingdings 3</vt:lpstr>
      <vt:lpstr>离子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Abel</dc:creator>
  <cp:lastModifiedBy>李 桐</cp:lastModifiedBy>
  <cp:revision>151</cp:revision>
  <dcterms:created xsi:type="dcterms:W3CDTF">2015-05-13T13:52:44Z</dcterms:created>
  <dcterms:modified xsi:type="dcterms:W3CDTF">2021-04-22T06:24:10Z</dcterms:modified>
</cp:coreProperties>
</file>